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85" r:id="rId1"/>
    <p:sldMasterId id="2147483654" r:id="rId2"/>
    <p:sldMasterId id="2147483677" r:id="rId3"/>
  </p:sldMasterIdLst>
  <p:notesMasterIdLst>
    <p:notesMasterId r:id="rId15"/>
  </p:notesMasterIdLst>
  <p:handoutMasterIdLst>
    <p:handoutMasterId r:id="rId16"/>
  </p:handoutMasterIdLst>
  <p:sldIdLst>
    <p:sldId id="393" r:id="rId4"/>
    <p:sldId id="309" r:id="rId5"/>
    <p:sldId id="394" r:id="rId6"/>
    <p:sldId id="401" r:id="rId7"/>
    <p:sldId id="402" r:id="rId8"/>
    <p:sldId id="397" r:id="rId9"/>
    <p:sldId id="398" r:id="rId10"/>
    <p:sldId id="399" r:id="rId11"/>
    <p:sldId id="400" r:id="rId12"/>
    <p:sldId id="343" r:id="rId13"/>
    <p:sldId id="373" r:id="rId14"/>
  </p:sldIdLst>
  <p:sldSz cx="24384000" cy="13716000"/>
  <p:notesSz cx="7105650" cy="10236200"/>
  <p:defaultTextStyle>
    <a:lvl1pPr algn="ctr" defTabSz="825500">
      <a:defRPr sz="9000">
        <a:solidFill>
          <a:srgbClr val="FFFFFF"/>
        </a:solidFill>
        <a:latin typeface="+mn-lt"/>
        <a:ea typeface="+mn-ea"/>
        <a:cs typeface="+mn-cs"/>
        <a:sym typeface="Arial"/>
      </a:defRPr>
    </a:lvl1pPr>
    <a:lvl2pPr indent="228600" algn="ctr" defTabSz="825500">
      <a:defRPr sz="9000">
        <a:solidFill>
          <a:srgbClr val="FFFFFF"/>
        </a:solidFill>
        <a:latin typeface="+mn-lt"/>
        <a:ea typeface="+mn-ea"/>
        <a:cs typeface="+mn-cs"/>
        <a:sym typeface="Arial"/>
      </a:defRPr>
    </a:lvl2pPr>
    <a:lvl3pPr indent="457200" algn="ctr" defTabSz="825500">
      <a:defRPr sz="9000">
        <a:solidFill>
          <a:srgbClr val="FFFFFF"/>
        </a:solidFill>
        <a:latin typeface="+mn-lt"/>
        <a:ea typeface="+mn-ea"/>
        <a:cs typeface="+mn-cs"/>
        <a:sym typeface="Arial"/>
      </a:defRPr>
    </a:lvl3pPr>
    <a:lvl4pPr indent="685800" algn="ctr" defTabSz="825500">
      <a:defRPr sz="9000">
        <a:solidFill>
          <a:srgbClr val="FFFFFF"/>
        </a:solidFill>
        <a:latin typeface="+mn-lt"/>
        <a:ea typeface="+mn-ea"/>
        <a:cs typeface="+mn-cs"/>
        <a:sym typeface="Arial"/>
      </a:defRPr>
    </a:lvl4pPr>
    <a:lvl5pPr indent="914400" algn="ctr" defTabSz="825500">
      <a:defRPr sz="9000">
        <a:solidFill>
          <a:srgbClr val="FFFFFF"/>
        </a:solidFill>
        <a:latin typeface="+mn-lt"/>
        <a:ea typeface="+mn-ea"/>
        <a:cs typeface="+mn-cs"/>
        <a:sym typeface="Arial"/>
      </a:defRPr>
    </a:lvl5pPr>
    <a:lvl6pPr indent="1143000" algn="ctr" defTabSz="825500">
      <a:defRPr sz="9000">
        <a:solidFill>
          <a:srgbClr val="FFFFFF"/>
        </a:solidFill>
        <a:latin typeface="+mn-lt"/>
        <a:ea typeface="+mn-ea"/>
        <a:cs typeface="+mn-cs"/>
        <a:sym typeface="Arial"/>
      </a:defRPr>
    </a:lvl6pPr>
    <a:lvl7pPr indent="1371600" algn="ctr" defTabSz="825500">
      <a:defRPr sz="9000">
        <a:solidFill>
          <a:srgbClr val="FFFFFF"/>
        </a:solidFill>
        <a:latin typeface="+mn-lt"/>
        <a:ea typeface="+mn-ea"/>
        <a:cs typeface="+mn-cs"/>
        <a:sym typeface="Arial"/>
      </a:defRPr>
    </a:lvl7pPr>
    <a:lvl8pPr indent="1600200" algn="ctr" defTabSz="825500">
      <a:defRPr sz="9000">
        <a:solidFill>
          <a:srgbClr val="FFFFFF"/>
        </a:solidFill>
        <a:latin typeface="+mn-lt"/>
        <a:ea typeface="+mn-ea"/>
        <a:cs typeface="+mn-cs"/>
        <a:sym typeface="Arial"/>
      </a:defRPr>
    </a:lvl8pPr>
    <a:lvl9pPr indent="1828800" algn="ctr" defTabSz="825500">
      <a:defRPr sz="9000">
        <a:solidFill>
          <a:srgbClr val="FFFFFF"/>
        </a:solidFill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5" userDrawn="1">
          <p15:clr>
            <a:srgbClr val="A4A3A4"/>
          </p15:clr>
        </p15:guide>
        <p15:guide id="2" pos="223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ersti Laidvee" initials="KL" lastIdx="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1E41"/>
    <a:srgbClr val="292929"/>
    <a:srgbClr val="A9A9AE"/>
    <a:srgbClr val="A4A9AE"/>
    <a:srgbClr val="A9AEB3"/>
    <a:srgbClr val="4D4D4D"/>
    <a:srgbClr val="DCDFE0"/>
    <a:srgbClr val="53585F"/>
    <a:srgbClr val="051E41"/>
    <a:srgbClr val="4D52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775DCB02-9BB8-47FD-8907-85C794F793BA}">
  <a:tblStyle styleId="{4C3C2611-4C71-4FC5-86AE-919BDF0F9419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Light"/>
          <a:ea typeface="Helvetica Light"/>
          <a:cs typeface="Helvetica Light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86434" autoAdjust="0"/>
  </p:normalViewPr>
  <p:slideViewPr>
    <p:cSldViewPr>
      <p:cViewPr varScale="1">
        <p:scale>
          <a:sx n="34" d="100"/>
          <a:sy n="34" d="100"/>
        </p:scale>
        <p:origin x="450" y="90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740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 snapToGrid="0" snapToObjects="1">
      <p:cViewPr varScale="1">
        <p:scale>
          <a:sx n="47" d="100"/>
          <a:sy n="47" d="100"/>
        </p:scale>
        <p:origin x="2916" y="72"/>
      </p:cViewPr>
      <p:guideLst>
        <p:guide orient="horz" pos="3225"/>
        <p:guide pos="22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9115" cy="51181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4891" y="0"/>
            <a:ext cx="3079115" cy="511810"/>
          </a:xfrm>
          <a:prstGeom prst="rect">
            <a:avLst/>
          </a:prstGeom>
        </p:spPr>
        <p:txBody>
          <a:bodyPr vert="horz" lIns="95491" tIns="47745" rIns="95491" bIns="47745" rtlCol="0"/>
          <a:lstStyle>
            <a:lvl1pPr algn="r">
              <a:defRPr sz="1300"/>
            </a:lvl1pPr>
          </a:lstStyle>
          <a:p>
            <a:fld id="{35AABC1E-F0FA-1A47-99BA-0B56CE4C7376}" type="datetimeFigureOut">
              <a:rPr lang="et-EE"/>
              <a:pPr/>
              <a:t>28.11.2018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2614"/>
            <a:ext cx="3079115" cy="51181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4891" y="9722614"/>
            <a:ext cx="3079115" cy="511810"/>
          </a:xfrm>
          <a:prstGeom prst="rect">
            <a:avLst/>
          </a:prstGeom>
        </p:spPr>
        <p:txBody>
          <a:bodyPr vert="horz" lIns="95491" tIns="47745" rIns="95491" bIns="47745" rtlCol="0" anchor="b"/>
          <a:lstStyle>
            <a:lvl1pPr algn="r">
              <a:defRPr sz="1300"/>
            </a:lvl1pPr>
          </a:lstStyle>
          <a:p>
            <a:fld id="{37B89757-DF18-2C4E-9FF8-CB9AE7CE5134}" type="slidenum">
              <a:rPr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654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6250" cy="3840162"/>
          </a:xfrm>
          <a:prstGeom prst="rect">
            <a:avLst/>
          </a:prstGeom>
        </p:spPr>
        <p:txBody>
          <a:bodyPr lIns="95491" tIns="47745" rIns="95491" bIns="47745"/>
          <a:lstStyle/>
          <a:p>
            <a:pPr lvl="0"/>
            <a:endParaRPr/>
          </a:p>
        </p:txBody>
      </p:sp>
      <p:sp>
        <p:nvSpPr>
          <p:cNvPr id="4" name="Shape 4"/>
          <p:cNvSpPr>
            <a:spLocks noGrp="1"/>
          </p:cNvSpPr>
          <p:nvPr>
            <p:ph type="body" sz="quarter" idx="1"/>
          </p:nvPr>
        </p:nvSpPr>
        <p:spPr>
          <a:xfrm>
            <a:off x="947421" y="4862195"/>
            <a:ext cx="5210810" cy="4606290"/>
          </a:xfrm>
          <a:prstGeom prst="rect">
            <a:avLst/>
          </a:prstGeom>
        </p:spPr>
        <p:txBody>
          <a:bodyPr lIns="95491" tIns="47745" rIns="95491" bIns="47745"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19925982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6763"/>
            <a:ext cx="6826250" cy="38401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456635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4631160" y="3401616"/>
            <a:ext cx="7632848" cy="5184576"/>
          </a:xfrm>
          <a:prstGeom prst="rect">
            <a:avLst/>
          </a:prstGeom>
        </p:spPr>
        <p:txBody>
          <a:bodyPr vert="horz" anchor="b"/>
          <a:lstStyle>
            <a:lvl1pPr>
              <a:defRPr sz="7200" b="0" i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t-EE" dirty="0"/>
              <a:t>HEADING OF THE PRESENTATION</a:t>
            </a:r>
            <a:endParaRPr lang="en-US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631160" y="8874224"/>
            <a:ext cx="9865096" cy="1224136"/>
          </a:xfrm>
          <a:prstGeom prst="rect">
            <a:avLst/>
          </a:prstGeom>
        </p:spPr>
        <p:txBody>
          <a:bodyPr vert="horz"/>
          <a:lstStyle>
            <a:lvl1pPr marL="0" marR="0" indent="0" defTabSz="825500" eaLnBrk="1" fontAlgn="auto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800">
                <a:solidFill>
                  <a:schemeClr val="bg1"/>
                </a:solidFill>
              </a:defRPr>
            </a:lvl1pPr>
          </a:lstStyle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t-EE" dirty="0" err="1"/>
              <a:t>Sub-heading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presentation</a:t>
            </a:r>
            <a:endParaRPr lang="et-EE" dirty="0"/>
          </a:p>
          <a:p>
            <a:pPr lvl="0"/>
            <a:endParaRPr lang="et-E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8168664" y="10242376"/>
            <a:ext cx="4824536" cy="2016224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FontTx/>
              <a:buNone/>
              <a:defRPr sz="3600" baseline="0">
                <a:solidFill>
                  <a:srgbClr val="FFFFFF"/>
                </a:solidFill>
              </a:defRPr>
            </a:lvl1pPr>
            <a:lvl2pPr marL="0" indent="0" algn="l">
              <a:buFontTx/>
              <a:buNone/>
              <a:defRPr sz="3600" baseline="0"/>
            </a:lvl2pPr>
            <a:lvl3pPr marL="0" indent="0" algn="l">
              <a:buFontTx/>
              <a:buNone/>
              <a:defRPr sz="3600" baseline="0"/>
            </a:lvl3pPr>
            <a:lvl4pPr marL="0" indent="0" algn="l">
              <a:buFontTx/>
              <a:buNone/>
              <a:defRPr sz="3600" baseline="0"/>
            </a:lvl4pPr>
            <a:lvl5pPr marL="0" indent="0" algn="l">
              <a:buFontTx/>
              <a:buNone/>
              <a:defRPr sz="3600" baseline="0"/>
            </a:lvl5pPr>
          </a:lstStyle>
          <a:p>
            <a:pPr lvl="0"/>
            <a:r>
              <a:rPr lang="et-EE"/>
              <a:t>Name</a:t>
            </a:r>
          </a:p>
        </p:txBody>
      </p:sp>
    </p:spTree>
    <p:extLst>
      <p:ext uri="{BB962C8B-B14F-4D97-AF65-F5344CB8AC3E}">
        <p14:creationId xmlns:p14="http://schemas.microsoft.com/office/powerpoint/2010/main" val="2440628925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with sub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1220400" y="3473624"/>
            <a:ext cx="10971600" cy="1008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rgbClr val="94D600"/>
                </a:solidFill>
              </a:defRPr>
            </a:lvl1pPr>
          </a:lstStyle>
          <a:p>
            <a:r>
              <a:rPr lang="et-EE" dirty="0"/>
              <a:t>SUBTITLE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12954591" y="4674399"/>
            <a:ext cx="9721080" cy="6936787"/>
          </a:xfrm>
          <a:prstGeom prst="rect">
            <a:avLst/>
          </a:prstGeom>
          <a:solidFill>
            <a:srgbClr val="F3F3F3"/>
          </a:solidFill>
        </p:spPr>
        <p:txBody>
          <a:bodyPr>
            <a:normAutofit/>
          </a:bodyPr>
          <a:lstStyle>
            <a:lvl1pPr marL="0" indent="0">
              <a:buNone/>
              <a:defRPr lang="en-US" b="0" i="0" smtClean="0">
                <a:effectLst/>
              </a:defRPr>
            </a:lvl1pPr>
          </a:lstStyle>
          <a:p>
            <a:endParaRPr lang="et-E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220400" y="4697624"/>
            <a:ext cx="10964863" cy="6913562"/>
          </a:xfrm>
          <a:prstGeom prst="rect">
            <a:avLst/>
          </a:prstGeom>
        </p:spPr>
        <p:txBody>
          <a:bodyPr/>
          <a:lstStyle>
            <a:lvl1pPr marL="619125" indent="-554038" algn="l" defTabSz="825500">
              <a:lnSpc>
                <a:spcPct val="140000"/>
              </a:lnSpc>
              <a:spcBef>
                <a:spcPts val="52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1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979376" indent="-291600" algn="l" defTabSz="825500">
              <a:lnSpc>
                <a:spcPct val="140000"/>
              </a:lnSpc>
              <a:spcBef>
                <a:spcPts val="52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1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614376" indent="-291600" algn="l" defTabSz="825500">
              <a:lnSpc>
                <a:spcPct val="140000"/>
              </a:lnSpc>
              <a:spcBef>
                <a:spcPts val="52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1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2249376" indent="-291600" algn="l" defTabSz="825500">
              <a:lnSpc>
                <a:spcPct val="140000"/>
              </a:lnSpc>
              <a:spcBef>
                <a:spcPts val="52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1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884376" indent="-291600" algn="l" defTabSz="825500">
              <a:lnSpc>
                <a:spcPct val="140000"/>
              </a:lnSpc>
              <a:spcBef>
                <a:spcPts val="52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t-EE" sz="3600" i="1" spc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/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level</a:t>
            </a:r>
            <a:r>
              <a:rPr lang="et-EE" dirty="0"/>
              <a:t>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83199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188">
          <p15:clr>
            <a:srgbClr val="FBAE40"/>
          </p15:clr>
        </p15:guide>
        <p15:guide id="2" pos="7635">
          <p15:clr>
            <a:srgbClr val="FBAE40"/>
          </p15:clr>
        </p15:guide>
        <p15:guide id="3" pos="14121">
          <p15:clr>
            <a:srgbClr val="FBAE40"/>
          </p15:clr>
        </p15:guide>
        <p15:guide id="4" orient="horz" pos="7314">
          <p15:clr>
            <a:srgbClr val="FBAE40"/>
          </p15:clr>
        </p15:guide>
        <p15:guide id="5" orient="horz" pos="7793">
          <p15:clr>
            <a:srgbClr val="FBAE40"/>
          </p15:clr>
        </p15:guide>
        <p15:guide id="6" pos="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 with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1219199" y="3473624"/>
            <a:ext cx="10252720" cy="1008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rgbClr val="94D600"/>
                </a:solidFill>
              </a:defRPr>
            </a:lvl1pPr>
          </a:lstStyle>
          <a:p>
            <a:r>
              <a:rPr lang="et-EE" dirty="0" err="1"/>
              <a:t>Subtitle</a:t>
            </a:r>
            <a:endParaRPr lang="en-US" dirty="0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12119992" y="3473624"/>
            <a:ext cx="10297144" cy="87848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19199" y="4697624"/>
            <a:ext cx="10255251" cy="7560840"/>
          </a:xfrm>
          <a:prstGeom prst="rect">
            <a:avLst/>
          </a:prstGeom>
        </p:spPr>
        <p:txBody>
          <a:bodyPr/>
          <a:lstStyle>
            <a:lvl1pPr marL="619125" indent="-554038" algn="l" defTabSz="825500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1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68400" indent="-546100" algn="l" defTabSz="825500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1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797050" indent="-628650" algn="l" defTabSz="825500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1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2425700" indent="-546100" algn="l" defTabSz="825500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1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3048000" indent="-622300" algn="l" defTabSz="825500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t-EE" sz="3600" i="1" spc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/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level</a:t>
            </a:r>
            <a:r>
              <a:rPr lang="et-EE" dirty="0"/>
              <a:t> 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r>
              <a:rPr lang="et-EE" dirty="0"/>
              <a:t>  </a:t>
            </a:r>
            <a:endParaRPr lang="en-US" dirty="0"/>
          </a:p>
          <a:p>
            <a:pPr lvl="3"/>
            <a:r>
              <a:rPr lang="en-US" dirty="0"/>
              <a:t>Fourth level</a:t>
            </a:r>
            <a:r>
              <a:rPr lang="et-EE" dirty="0"/>
              <a:t> 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755421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7915">
          <p15:clr>
            <a:srgbClr val="FBAE40"/>
          </p15:clr>
        </p15:guide>
        <p15:guide id="2" pos="785">
          <p15:clr>
            <a:srgbClr val="FBAE40"/>
          </p15:clr>
        </p15:guide>
        <p15:guide id="3" pos="722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 with 2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1219199" y="3473624"/>
            <a:ext cx="17453521" cy="1008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825500">
              <a:defRPr lang="en-US" sz="4800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t-EE" dirty="0" err="1"/>
              <a:t>Subtitle</a:t>
            </a:r>
            <a:endParaRPr lang="en-US" dirty="0"/>
          </a:p>
        </p:txBody>
      </p:sp>
      <p:sp>
        <p:nvSpPr>
          <p:cNvPr id="4" name="Chart Placeholder 5"/>
          <p:cNvSpPr>
            <a:spLocks noGrp="1"/>
          </p:cNvSpPr>
          <p:nvPr>
            <p:ph type="chart" sz="quarter" idx="12"/>
          </p:nvPr>
        </p:nvSpPr>
        <p:spPr>
          <a:xfrm>
            <a:off x="12480032" y="4697624"/>
            <a:ext cx="9937104" cy="75608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1219200" y="4697624"/>
            <a:ext cx="10513168" cy="756084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35339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 with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1219199" y="3473624"/>
            <a:ext cx="9892681" cy="1008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cap="all" baseline="0">
                <a:solidFill>
                  <a:srgbClr val="94D600"/>
                </a:solidFill>
              </a:defRPr>
            </a:lvl1pPr>
          </a:lstStyle>
          <a:p>
            <a:r>
              <a:rPr lang="et-EE" dirty="0" err="1"/>
              <a:t>Subtitle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1219199" y="4697624"/>
            <a:ext cx="9892681" cy="7560840"/>
          </a:xfrm>
          <a:prstGeom prst="rect">
            <a:avLst/>
          </a:prstGeom>
        </p:spPr>
        <p:txBody>
          <a:bodyPr/>
          <a:lstStyle>
            <a:lvl1pPr marL="619125" indent="-554038" algn="l" defTabSz="825500">
              <a:lnSpc>
                <a:spcPct val="14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2800" i="1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68400" indent="-546100" algn="l" defTabSz="825500">
              <a:lnSpc>
                <a:spcPct val="14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2800" i="1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797050" indent="-628650" algn="l" defTabSz="825500">
              <a:lnSpc>
                <a:spcPct val="14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2800" i="1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2425700" indent="-546100" algn="l" defTabSz="825500">
              <a:lnSpc>
                <a:spcPct val="14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2800" i="1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3048000" indent="-622300" algn="l" defTabSz="825500">
              <a:lnSpc>
                <a:spcPct val="14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t-EE" sz="2800" i="1" spc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/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level</a:t>
            </a:r>
            <a:r>
              <a:rPr lang="et-EE" dirty="0"/>
              <a:t> 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r>
              <a:rPr lang="et-EE" dirty="0"/>
              <a:t>  </a:t>
            </a:r>
            <a:endParaRPr lang="en-US" dirty="0"/>
          </a:p>
          <a:p>
            <a:pPr lvl="3"/>
            <a:r>
              <a:rPr lang="en-US" dirty="0"/>
              <a:t>Fourth level</a:t>
            </a:r>
            <a:r>
              <a:rPr lang="et-EE" dirty="0"/>
              <a:t> 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72131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7915">
          <p15:clr>
            <a:srgbClr val="FBAE40"/>
          </p15:clr>
        </p15:guide>
        <p15:guide id="2" pos="785">
          <p15:clr>
            <a:srgbClr val="FBAE40"/>
          </p15:clr>
        </p15:guide>
        <p15:guide id="3" pos="722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 with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1219200" y="3473624"/>
            <a:ext cx="18389624" cy="10081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825500">
              <a:defRPr lang="en-US" sz="4800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r>
              <a:rPr lang="et-EE" dirty="0" err="1"/>
              <a:t>Subtitle</a:t>
            </a:r>
            <a:endParaRPr lang="en-US" dirty="0"/>
          </a:p>
        </p:txBody>
      </p:sp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1219200" y="4893268"/>
            <a:ext cx="21773521" cy="7221316"/>
          </a:xfrm>
          <a:prstGeom prst="rect">
            <a:avLst/>
          </a:prstGeom>
        </p:spPr>
        <p:txBody>
          <a:bodyPr/>
          <a:lstStyle/>
          <a:p>
            <a:endParaRPr lang="et-EE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41058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/>
          <p:cNvSpPr>
            <a:spLocks noGrp="1"/>
          </p:cNvSpPr>
          <p:nvPr>
            <p:ph type="tbl" sz="quarter" idx="16"/>
          </p:nvPr>
        </p:nvSpPr>
        <p:spPr>
          <a:xfrm>
            <a:off x="1219205" y="3113962"/>
            <a:ext cx="21773520" cy="9000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t-EE" dirty="0"/>
          </a:p>
        </p:txBody>
      </p:sp>
      <p:sp>
        <p:nvSpPr>
          <p:cNvPr id="5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25581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40">
          <p15:clr>
            <a:srgbClr val="FBAE40"/>
          </p15:clr>
        </p15:guide>
        <p15:guide id="3" orient="horz" pos="1338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5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880701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pos="958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xp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 Placeholder 55"/>
          <p:cNvSpPr>
            <a:spLocks noGrp="1"/>
          </p:cNvSpPr>
          <p:nvPr>
            <p:ph type="body" sz="quarter" idx="30" hasCustomPrompt="1"/>
          </p:nvPr>
        </p:nvSpPr>
        <p:spPr>
          <a:xfrm>
            <a:off x="8680673" y="2890838"/>
            <a:ext cx="15163437" cy="9749656"/>
          </a:xfrm>
          <a:prstGeom prst="rect">
            <a:avLst/>
          </a:prstGeom>
        </p:spPr>
        <p:txBody>
          <a:bodyPr/>
          <a:lstStyle>
            <a:lvl1pPr marL="0" marR="0" indent="0" defTabSz="8251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en-US" sz="2000" spc="0" baseline="0" dirty="0" smtClean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553790" lvl="0" indent="-564895" algn="l" defTabSz="825128"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</a:pPr>
            <a:r>
              <a:rPr lang="et-EE" dirty="0" err="1"/>
              <a:t>Text</a:t>
            </a:r>
            <a:endParaRPr lang="en-US" dirty="0"/>
          </a:p>
          <a:p>
            <a:endParaRPr lang="lt-LT" dirty="0"/>
          </a:p>
        </p:txBody>
      </p:sp>
      <p:sp>
        <p:nvSpPr>
          <p:cNvPr id="45" name="Text Placeholder 58"/>
          <p:cNvSpPr>
            <a:spLocks noGrp="1"/>
          </p:cNvSpPr>
          <p:nvPr>
            <p:ph type="body" sz="quarter" idx="33" hasCustomPrompt="1"/>
          </p:nvPr>
        </p:nvSpPr>
        <p:spPr>
          <a:xfrm>
            <a:off x="1364524" y="8387319"/>
            <a:ext cx="5690340" cy="2359114"/>
          </a:xfrm>
          <a:prstGeom prst="rect">
            <a:avLst/>
          </a:prstGeom>
        </p:spPr>
        <p:txBody>
          <a:bodyPr/>
          <a:lstStyle>
            <a:lvl1pPr marL="0" marR="0" indent="0" defTabSz="8251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000" b="1">
                <a:solidFill>
                  <a:srgbClr val="041E4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 of the Corporate and M&amp;A practice group</a:t>
            </a:r>
            <a:r>
              <a:rPr lang="lt-LT" dirty="0"/>
              <a:t/>
            </a:r>
            <a:br>
              <a:rPr lang="lt-LT" dirty="0"/>
            </a:br>
            <a:r>
              <a:rPr lang="lt-LT" dirty="0"/>
              <a:t/>
            </a:r>
            <a:br>
              <a:rPr lang="lt-LT" dirty="0"/>
            </a:br>
            <a:r>
              <a:rPr lang="en-US" dirty="0"/>
              <a:t>Partner</a:t>
            </a:r>
            <a:r>
              <a:rPr lang="lt-LT" dirty="0"/>
              <a:t/>
            </a:r>
            <a:br>
              <a:rPr lang="lt-LT" dirty="0"/>
            </a:br>
            <a:r>
              <a:rPr lang="en-US" dirty="0"/>
              <a:t>Attorney at Law</a:t>
            </a:r>
            <a:r>
              <a:rPr lang="lt-LT" dirty="0"/>
              <a:t/>
            </a:r>
            <a:br>
              <a:rPr lang="lt-LT" dirty="0"/>
            </a:br>
            <a:r>
              <a:rPr lang="lt-LT" dirty="0"/>
              <a:t/>
            </a:r>
            <a:br>
              <a:rPr lang="lt-LT" dirty="0"/>
            </a:br>
            <a:r>
              <a:rPr lang="en-US" dirty="0"/>
              <a:t>Contact details:</a:t>
            </a:r>
          </a:p>
        </p:txBody>
      </p:sp>
      <p:sp>
        <p:nvSpPr>
          <p:cNvPr id="27" name="tb0"/>
          <p:cNvSpPr txBox="1"/>
          <p:nvPr userDrawn="1"/>
        </p:nvSpPr>
        <p:spPr>
          <a:xfrm rot="5400000">
            <a:off x="294635" y="12743194"/>
            <a:ext cx="813043" cy="246221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r>
              <a:rPr kumimoji="0" lang="et-EE" sz="1000" b="0" i="0" u="none" baseline="0" dirty="0">
                <a:solidFill>
                  <a:schemeClr val="tx1"/>
                </a:solidFill>
                <a:latin typeface="Arial"/>
              </a:rPr>
              <a:t>501700_v2</a:t>
            </a:r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35"/>
          </p:nvPr>
        </p:nvSpPr>
        <p:spPr>
          <a:xfrm>
            <a:off x="1364519" y="2897560"/>
            <a:ext cx="5661310" cy="50498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t-EE"/>
          </a:p>
        </p:txBody>
      </p:sp>
      <p:sp>
        <p:nvSpPr>
          <p:cNvPr id="9" name="Shape 816"/>
          <p:cNvSpPr/>
          <p:nvPr userDrawn="1"/>
        </p:nvSpPr>
        <p:spPr>
          <a:xfrm>
            <a:off x="7827033" y="2546022"/>
            <a:ext cx="52436" cy="10094468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500">
                <a:solidFill>
                  <a:srgbClr val="041E41"/>
                </a:solidFill>
              </a:defRPr>
            </a:pPr>
            <a:endParaRPr sz="1100">
              <a:solidFill>
                <a:srgbClr val="041E41"/>
              </a:solidFill>
              <a:latin typeface="+mn-lt"/>
            </a:endParaRPr>
          </a:p>
        </p:txBody>
      </p:sp>
      <p:sp>
        <p:nvSpPr>
          <p:cNvPr id="12" name="Text Placeholder 58"/>
          <p:cNvSpPr>
            <a:spLocks noGrp="1"/>
          </p:cNvSpPr>
          <p:nvPr>
            <p:ph type="body" sz="quarter" idx="36" hasCustomPrompt="1"/>
          </p:nvPr>
        </p:nvSpPr>
        <p:spPr>
          <a:xfrm>
            <a:off x="1364519" y="10746432"/>
            <a:ext cx="5690344" cy="1678033"/>
          </a:xfrm>
          <a:prstGeom prst="rect">
            <a:avLst/>
          </a:prstGeom>
        </p:spPr>
        <p:txBody>
          <a:bodyPr/>
          <a:lstStyle>
            <a:lvl1pPr marL="0" marR="0" indent="0" defTabSz="8251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000" b="0">
                <a:solidFill>
                  <a:srgbClr val="041E41"/>
                </a:solidFill>
                <a:latin typeface="+mn-lt"/>
              </a:defRPr>
            </a:lvl1pPr>
          </a:lstStyle>
          <a:p>
            <a:pPr lvl="0"/>
            <a:r>
              <a:rPr lang="et-EE" dirty="0" err="1"/>
              <a:t>Text</a:t>
            </a:r>
            <a:endParaRPr lang="en-US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70113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_Exp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Placeholder 47"/>
          <p:cNvSpPr>
            <a:spLocks noGrp="1"/>
          </p:cNvSpPr>
          <p:nvPr>
            <p:ph type="body" sz="quarter" idx="13" hasCustomPrompt="1"/>
          </p:nvPr>
        </p:nvSpPr>
        <p:spPr>
          <a:xfrm>
            <a:off x="7812647" y="3824137"/>
            <a:ext cx="7915708" cy="2205086"/>
          </a:xfrm>
          <a:prstGeom prst="rect">
            <a:avLst/>
          </a:prstGeom>
        </p:spPr>
        <p:txBody>
          <a:bodyPr/>
          <a:lstStyle>
            <a:lvl1pPr marL="171450" indent="-171450">
              <a:spcBef>
                <a:spcPts val="0"/>
              </a:spcBef>
              <a:buClr>
                <a:srgbClr val="94D600"/>
              </a:buClr>
              <a:buFont typeface="Arial" panose="020B0604020202020204" pitchFamily="34" charset="0"/>
              <a:buChar char="•"/>
              <a:defRPr lang="lt-LT" sz="2000" spc="0" baseline="0" dirty="0">
                <a:solidFill>
                  <a:schemeClr val="accent2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marL="553790" marR="0" lvl="0" indent="-564895" algn="l" defTabSz="825128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81D400"/>
              </a:buClr>
              <a:buSzPct val="100000"/>
              <a:buFont typeface="Arial" panose="020B0604020202020204" pitchFamily="34" charset="0"/>
              <a:buBlip>
                <a:blip r:embed="rId2"/>
              </a:buBlip>
              <a:tabLst>
                <a:tab pos="3599550" algn="l"/>
              </a:tabLst>
            </a:pPr>
            <a:r>
              <a:rPr lang="lt-LT" dirty="0"/>
              <a:t>Text</a:t>
            </a:r>
          </a:p>
        </p:txBody>
      </p:sp>
      <p:sp>
        <p:nvSpPr>
          <p:cNvPr id="35" name="Text Placeholder 48"/>
          <p:cNvSpPr>
            <a:spLocks noGrp="1"/>
          </p:cNvSpPr>
          <p:nvPr>
            <p:ph type="body" sz="quarter" idx="18" hasCustomPrompt="1"/>
          </p:nvPr>
        </p:nvSpPr>
        <p:spPr>
          <a:xfrm>
            <a:off x="15887283" y="3804677"/>
            <a:ext cx="7915708" cy="22245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lt-LT" dirty="0"/>
              <a:t>Text</a:t>
            </a:r>
          </a:p>
        </p:txBody>
      </p:sp>
      <p:sp>
        <p:nvSpPr>
          <p:cNvPr id="37" name="Text Placeholder 50"/>
          <p:cNvSpPr>
            <a:spLocks noGrp="1"/>
          </p:cNvSpPr>
          <p:nvPr>
            <p:ph type="body" sz="quarter" idx="25" hasCustomPrompt="1"/>
          </p:nvPr>
        </p:nvSpPr>
        <p:spPr>
          <a:xfrm>
            <a:off x="7812647" y="9703766"/>
            <a:ext cx="15978969" cy="615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Text</a:t>
            </a:r>
            <a:endParaRPr lang="lt-LT" dirty="0"/>
          </a:p>
        </p:txBody>
      </p:sp>
      <p:sp>
        <p:nvSpPr>
          <p:cNvPr id="39" name="Text Placeholder 52"/>
          <p:cNvSpPr>
            <a:spLocks noGrp="1"/>
          </p:cNvSpPr>
          <p:nvPr>
            <p:ph type="body" sz="quarter" idx="27" hasCustomPrompt="1"/>
          </p:nvPr>
        </p:nvSpPr>
        <p:spPr>
          <a:xfrm>
            <a:off x="7812647" y="9011534"/>
            <a:ext cx="15978969" cy="571434"/>
          </a:xfrm>
          <a:prstGeom prst="rect">
            <a:avLst/>
          </a:prstGeom>
        </p:spPr>
        <p:txBody>
          <a:bodyPr/>
          <a:lstStyle>
            <a:lvl1pPr marL="0" marR="0" indent="0" defTabSz="825500" eaLnBrk="1" fontAlgn="auto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Language</a:t>
            </a:r>
            <a:r>
              <a:rPr lang="et-EE" dirty="0"/>
              <a:t>s</a:t>
            </a:r>
            <a:endParaRPr lang="en-US" dirty="0"/>
          </a:p>
        </p:txBody>
      </p:sp>
      <p:sp>
        <p:nvSpPr>
          <p:cNvPr id="41" name="Text Placeholder 54"/>
          <p:cNvSpPr>
            <a:spLocks noGrp="1"/>
          </p:cNvSpPr>
          <p:nvPr>
            <p:ph type="body" sz="quarter" idx="29" hasCustomPrompt="1"/>
          </p:nvPr>
        </p:nvSpPr>
        <p:spPr>
          <a:xfrm>
            <a:off x="7812647" y="6101432"/>
            <a:ext cx="15990344" cy="6019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lt-LT" dirty="0"/>
              <a:t>Education</a:t>
            </a:r>
          </a:p>
        </p:txBody>
      </p:sp>
      <p:sp>
        <p:nvSpPr>
          <p:cNvPr id="42" name="Text Placeholder 55"/>
          <p:cNvSpPr>
            <a:spLocks noGrp="1"/>
          </p:cNvSpPr>
          <p:nvPr>
            <p:ph type="body" sz="quarter" idx="30" hasCustomPrompt="1"/>
          </p:nvPr>
        </p:nvSpPr>
        <p:spPr>
          <a:xfrm>
            <a:off x="7812647" y="6806893"/>
            <a:ext cx="15990344" cy="2102722"/>
          </a:xfrm>
          <a:prstGeom prst="rect">
            <a:avLst/>
          </a:prstGeom>
        </p:spPr>
        <p:txBody>
          <a:bodyPr/>
          <a:lstStyle>
            <a:lvl1pPr marL="0" marR="0" indent="0" defTabSz="825500" eaLnBrk="1" fontAlgn="auto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2009 – Vilnius University, Postdoctoral qualification (Habilitation)</a:t>
            </a:r>
          </a:p>
          <a:p>
            <a:endParaRPr lang="lt-LT" dirty="0"/>
          </a:p>
        </p:txBody>
      </p:sp>
      <p:sp>
        <p:nvSpPr>
          <p:cNvPr id="43" name="Text Placeholder 56"/>
          <p:cNvSpPr>
            <a:spLocks noGrp="1"/>
          </p:cNvSpPr>
          <p:nvPr>
            <p:ph type="body" sz="quarter" idx="31" hasCustomPrompt="1"/>
          </p:nvPr>
        </p:nvSpPr>
        <p:spPr>
          <a:xfrm>
            <a:off x="7812647" y="10440320"/>
            <a:ext cx="15978969" cy="60354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Summary</a:t>
            </a:r>
            <a:endParaRPr lang="lt-LT" dirty="0"/>
          </a:p>
        </p:txBody>
      </p:sp>
      <p:sp>
        <p:nvSpPr>
          <p:cNvPr id="44" name="Text Placeholder 57"/>
          <p:cNvSpPr>
            <a:spLocks noGrp="1"/>
          </p:cNvSpPr>
          <p:nvPr>
            <p:ph type="body" sz="quarter" idx="32" hasCustomPrompt="1"/>
          </p:nvPr>
        </p:nvSpPr>
        <p:spPr>
          <a:xfrm>
            <a:off x="7812647" y="11164658"/>
            <a:ext cx="15990344" cy="16700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 dirty="0"/>
              <a:t>Text</a:t>
            </a:r>
            <a:endParaRPr lang="lt-LT" dirty="0"/>
          </a:p>
        </p:txBody>
      </p:sp>
      <p:sp>
        <p:nvSpPr>
          <p:cNvPr id="45" name="Text Placeholder 58"/>
          <p:cNvSpPr>
            <a:spLocks noGrp="1"/>
          </p:cNvSpPr>
          <p:nvPr>
            <p:ph type="body" sz="quarter" idx="33" hasCustomPrompt="1"/>
          </p:nvPr>
        </p:nvSpPr>
        <p:spPr>
          <a:xfrm>
            <a:off x="1390650" y="8852378"/>
            <a:ext cx="5174740" cy="1894053"/>
          </a:xfrm>
          <a:prstGeom prst="rect">
            <a:avLst/>
          </a:prstGeom>
        </p:spPr>
        <p:txBody>
          <a:bodyPr/>
          <a:lstStyle>
            <a:lvl1pPr marL="0" marR="0" indent="0" defTabSz="8255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000" b="1">
                <a:solidFill>
                  <a:srgbClr val="041E41"/>
                </a:solidFill>
                <a:latin typeface="+mn-lt"/>
              </a:defRPr>
            </a:lvl1pPr>
          </a:lstStyle>
          <a:p>
            <a:pPr lvl="0"/>
            <a:r>
              <a:rPr lang="et-EE" dirty="0" err="1"/>
              <a:t>Text</a:t>
            </a:r>
            <a:endParaRPr lang="en-US" dirty="0"/>
          </a:p>
        </p:txBody>
      </p:sp>
      <p:sp>
        <p:nvSpPr>
          <p:cNvPr id="49" name="Picture Placeholder 48"/>
          <p:cNvSpPr>
            <a:spLocks noGrp="1"/>
          </p:cNvSpPr>
          <p:nvPr>
            <p:ph type="pic" sz="quarter" idx="35"/>
          </p:nvPr>
        </p:nvSpPr>
        <p:spPr>
          <a:xfrm>
            <a:off x="1390650" y="2979174"/>
            <a:ext cx="5187950" cy="5750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t-EE"/>
          </a:p>
        </p:txBody>
      </p:sp>
      <p:sp>
        <p:nvSpPr>
          <p:cNvPr id="51" name="Shape 816"/>
          <p:cNvSpPr/>
          <p:nvPr userDrawn="1"/>
        </p:nvSpPr>
        <p:spPr>
          <a:xfrm>
            <a:off x="7162800" y="2546022"/>
            <a:ext cx="52436" cy="10094468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500">
                <a:solidFill>
                  <a:srgbClr val="041E41"/>
                </a:solidFill>
              </a:defRPr>
            </a:pPr>
            <a:endParaRPr sz="1100">
              <a:solidFill>
                <a:srgbClr val="041E41"/>
              </a:solidFill>
              <a:latin typeface="+mn-lt"/>
            </a:endParaRPr>
          </a:p>
        </p:txBody>
      </p:sp>
      <p:sp>
        <p:nvSpPr>
          <p:cNvPr id="55" name="Text Placeholder 33"/>
          <p:cNvSpPr>
            <a:spLocks noGrp="1"/>
          </p:cNvSpPr>
          <p:nvPr>
            <p:ph type="body" sz="quarter" idx="37" hasCustomPrompt="1"/>
          </p:nvPr>
        </p:nvSpPr>
        <p:spPr>
          <a:xfrm>
            <a:off x="15887283" y="2998895"/>
            <a:ext cx="7915708" cy="676132"/>
          </a:xfrm>
          <a:prstGeom prst="rect">
            <a:avLst/>
          </a:prstGeom>
        </p:spPr>
        <p:txBody>
          <a:bodyPr/>
          <a:lstStyle>
            <a:lvl1pPr marL="0" marR="0" indent="0" algn="l" defTabSz="12190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 recognition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6" name="Text Placeholder 33"/>
          <p:cNvSpPr>
            <a:spLocks noGrp="1"/>
          </p:cNvSpPr>
          <p:nvPr>
            <p:ph type="body" sz="quarter" idx="38" hasCustomPrompt="1"/>
          </p:nvPr>
        </p:nvSpPr>
        <p:spPr>
          <a:xfrm>
            <a:off x="7793384" y="2998895"/>
            <a:ext cx="7915708" cy="676132"/>
          </a:xfrm>
          <a:prstGeom prst="rect">
            <a:avLst/>
          </a:prstGeom>
        </p:spPr>
        <p:txBody>
          <a:bodyPr/>
          <a:lstStyle>
            <a:lvl1pPr marL="0" marR="0" indent="0" algn="l" defTabSz="12190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defRPr>
            </a:lvl1pPr>
          </a:lstStyle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t-EE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Fields</a:t>
            </a:r>
            <a:r>
              <a:rPr kumimoji="0" lang="et-EE" sz="1100" b="1" i="0" u="none" strike="noStrike" kern="1200" cap="none" spc="0" normalizeH="0" baseline="0" noProof="0" dirty="0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</a:t>
            </a:r>
            <a:r>
              <a:rPr kumimoji="0" lang="et-EE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041E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expertise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41E4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 Placeholder 58"/>
          <p:cNvSpPr>
            <a:spLocks noGrp="1"/>
          </p:cNvSpPr>
          <p:nvPr>
            <p:ph type="body" sz="quarter" idx="36" hasCustomPrompt="1"/>
          </p:nvPr>
        </p:nvSpPr>
        <p:spPr>
          <a:xfrm>
            <a:off x="1390650" y="11071526"/>
            <a:ext cx="5174740" cy="1907055"/>
          </a:xfrm>
          <a:prstGeom prst="rect">
            <a:avLst/>
          </a:prstGeom>
        </p:spPr>
        <p:txBody>
          <a:bodyPr/>
          <a:lstStyle>
            <a:lvl1pPr marL="0" marR="0" indent="0" defTabSz="82512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2000" b="0">
                <a:solidFill>
                  <a:srgbClr val="041E41"/>
                </a:solidFill>
                <a:latin typeface="+mn-lt"/>
              </a:defRPr>
            </a:lvl1pPr>
          </a:lstStyle>
          <a:p>
            <a:pPr lvl="0"/>
            <a:r>
              <a:rPr lang="et-EE" dirty="0" err="1"/>
              <a:t>Text</a:t>
            </a:r>
            <a:endParaRPr lang="en-US" dirty="0"/>
          </a:p>
        </p:txBody>
      </p:sp>
      <p:sp>
        <p:nvSpPr>
          <p:cNvPr id="19" name="Text Placeholder 21"/>
          <p:cNvSpPr>
            <a:spLocks noGrp="1"/>
          </p:cNvSpPr>
          <p:nvPr>
            <p:ph type="body" sz="quarter" idx="39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73062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236" userDrawn="1">
          <p15:clr>
            <a:srgbClr val="FBAE40"/>
          </p15:clr>
        </p15:guide>
        <p15:guide id="2" pos="876">
          <p15:clr>
            <a:srgbClr val="FBAE40"/>
          </p15:clr>
        </p15:guide>
        <p15:guide id="3" orient="horz" pos="432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p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veikslėlis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" y="0"/>
            <a:ext cx="24374474" cy="13716000"/>
          </a:xfrm>
          <a:prstGeom prst="rect">
            <a:avLst/>
          </a:prstGeom>
        </p:spPr>
      </p:pic>
      <p:pic>
        <p:nvPicPr>
          <p:cNvPr id="9" name="Picture 3" descr="\\osav.raidla.ee\silver.saks\My Documents\design\ELLEX_IMAGES\Ellex Logo files 2016 11\PNG-RGB - Internet\Ellex Raidla\Horizontal\Ellex Raidla - Logo - H - PNG-RGB - White backgroun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0000" y="450000"/>
            <a:ext cx="3240640" cy="94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23"/>
          <p:cNvGrpSpPr/>
          <p:nvPr userDrawn="1"/>
        </p:nvGrpSpPr>
        <p:grpSpPr>
          <a:xfrm>
            <a:off x="0" y="1673424"/>
            <a:ext cx="24383999" cy="288032"/>
            <a:chOff x="0" y="0"/>
            <a:chExt cx="24409398" cy="301079"/>
          </a:xfrm>
        </p:grpSpPr>
        <p:sp>
          <p:nvSpPr>
            <p:cNvPr id="11" name="Shape 21"/>
            <p:cNvSpPr/>
            <p:nvPr/>
          </p:nvSpPr>
          <p:spPr>
            <a:xfrm>
              <a:off x="0" y="0"/>
              <a:ext cx="24409399" cy="200125"/>
            </a:xfrm>
            <a:prstGeom prst="rect">
              <a:avLst/>
            </a:prstGeom>
            <a:solidFill>
              <a:srgbClr val="041E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500">
                  <a:solidFill>
                    <a:srgbClr val="041E41"/>
                  </a:solidFill>
                </a:defRPr>
              </a:pPr>
              <a:endParaRPr/>
            </a:p>
          </p:txBody>
        </p:sp>
        <p:sp>
          <p:nvSpPr>
            <p:cNvPr id="12" name="Shape 22"/>
            <p:cNvSpPr/>
            <p:nvPr/>
          </p:nvSpPr>
          <p:spPr>
            <a:xfrm>
              <a:off x="0" y="254000"/>
              <a:ext cx="24409399" cy="47080"/>
            </a:xfrm>
            <a:prstGeom prst="rect">
              <a:avLst/>
            </a:prstGeom>
            <a:solidFill>
              <a:srgbClr val="94D6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500">
                  <a:solidFill>
                    <a:srgbClr val="041E41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7688714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/>
          <p:cNvSpPr>
            <a:spLocks noGrp="1"/>
          </p:cNvSpPr>
          <p:nvPr>
            <p:ph type="title" hasCustomPrompt="1"/>
          </p:nvPr>
        </p:nvSpPr>
        <p:spPr>
          <a:xfrm>
            <a:off x="4631160" y="3401616"/>
            <a:ext cx="7632848" cy="5184576"/>
          </a:xfrm>
          <a:prstGeom prst="rect">
            <a:avLst/>
          </a:prstGeom>
        </p:spPr>
        <p:txBody>
          <a:bodyPr vert="horz" anchor="b"/>
          <a:lstStyle>
            <a:lvl1pPr>
              <a:defRPr sz="7200" b="0" i="0">
                <a:solidFill>
                  <a:srgbClr val="041E41"/>
                </a:solidFill>
                <a:latin typeface="+mn-lt"/>
              </a:defRPr>
            </a:lvl1pPr>
          </a:lstStyle>
          <a:p>
            <a:r>
              <a:rPr lang="et-EE" dirty="0"/>
              <a:t>HEADING OF THE PRESENTATION</a:t>
            </a:r>
            <a:endParaRPr lang="en-US" dirty="0"/>
          </a:p>
        </p:txBody>
      </p:sp>
      <p:sp>
        <p:nvSpPr>
          <p:cNvPr id="9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4631160" y="8874224"/>
            <a:ext cx="9865096" cy="1224136"/>
          </a:xfrm>
          <a:prstGeom prst="rect">
            <a:avLst/>
          </a:prstGeom>
        </p:spPr>
        <p:txBody>
          <a:bodyPr vert="horz"/>
          <a:lstStyle>
            <a:lvl1pPr marL="0" marR="0" indent="0" defTabSz="825500" eaLnBrk="1" fontAlgn="auto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4800">
                <a:solidFill>
                  <a:srgbClr val="041E41"/>
                </a:solidFill>
              </a:defRPr>
            </a:lvl1pPr>
          </a:lstStyle>
          <a:p>
            <a:pPr marL="0" marR="0" lvl="0" indent="0" defTabSz="825500" eaLnBrk="1" fontAlgn="auto" latinLnBrk="0" hangingPunct="1">
              <a:lnSpc>
                <a:spcPct val="100000"/>
              </a:lnSpc>
              <a:spcBef>
                <a:spcPts val="5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t-EE" dirty="0" err="1"/>
              <a:t>Sub-heading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presentation</a:t>
            </a:r>
            <a:endParaRPr lang="et-EE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18168664" y="10242376"/>
            <a:ext cx="3312368" cy="2016224"/>
          </a:xfrm>
          <a:prstGeom prst="rect">
            <a:avLst/>
          </a:prstGeom>
        </p:spPr>
        <p:txBody>
          <a:bodyPr vert="horz" lIns="0"/>
          <a:lstStyle>
            <a:lvl1pPr marL="0" indent="0" algn="l">
              <a:spcBef>
                <a:spcPts val="0"/>
              </a:spcBef>
              <a:buFontTx/>
              <a:buNone/>
              <a:defRPr sz="3600" baseline="0">
                <a:solidFill>
                  <a:srgbClr val="041E41"/>
                </a:solidFill>
              </a:defRPr>
            </a:lvl1pPr>
            <a:lvl2pPr marL="0" indent="0" algn="l">
              <a:buFontTx/>
              <a:buNone/>
              <a:defRPr sz="3600" baseline="0"/>
            </a:lvl2pPr>
            <a:lvl3pPr marL="0" indent="0" algn="l">
              <a:buFontTx/>
              <a:buNone/>
              <a:defRPr sz="3600" baseline="0"/>
            </a:lvl3pPr>
            <a:lvl4pPr marL="0" indent="0" algn="l">
              <a:buFontTx/>
              <a:buNone/>
              <a:defRPr sz="3600" baseline="0"/>
            </a:lvl4pPr>
            <a:lvl5pPr marL="0" indent="0" algn="l">
              <a:buFontTx/>
              <a:buNone/>
              <a:defRPr sz="3600" baseline="0"/>
            </a:lvl5pPr>
          </a:lstStyle>
          <a:p>
            <a:pPr lvl="0"/>
            <a:r>
              <a:rPr lang="et-EE"/>
              <a:t>Name</a:t>
            </a:r>
          </a:p>
        </p:txBody>
      </p:sp>
      <p:pic>
        <p:nvPicPr>
          <p:cNvPr id="10" name="Picture 4" descr="\\osav.raidla.ee\silver.saks\My Documents\design\ELLEX_IMAGES\Ellex Logo files 2016 11\PNG-RGB - Internet\Ellex Raidla\Vertical\Ellex Raidla - Logo - V - PNG-RGB - Grey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0000" y="720000"/>
            <a:ext cx="36004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hape 816"/>
          <p:cNvSpPr/>
          <p:nvPr userDrawn="1"/>
        </p:nvSpPr>
        <p:spPr>
          <a:xfrm>
            <a:off x="4053600" y="3405600"/>
            <a:ext cx="108000" cy="7200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126414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xp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5999312" y="3617719"/>
            <a:ext cx="17266967" cy="34563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Shape 816"/>
          <p:cNvSpPr/>
          <p:nvPr userDrawn="1"/>
        </p:nvSpPr>
        <p:spPr>
          <a:xfrm rot="5400000">
            <a:off x="12005437" y="-4331329"/>
            <a:ext cx="47986" cy="24058862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500">
                <a:solidFill>
                  <a:srgbClr val="041E41"/>
                </a:solidFill>
              </a:defRPr>
            </a:pPr>
            <a:endParaRPr sz="3400">
              <a:solidFill>
                <a:srgbClr val="041E4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145470" y="3617640"/>
            <a:ext cx="4133762" cy="34565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t-EE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8"/>
          </p:nvPr>
        </p:nvSpPr>
        <p:spPr>
          <a:xfrm>
            <a:off x="5999312" y="8337203"/>
            <a:ext cx="17266967" cy="34563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145470" y="8337124"/>
            <a:ext cx="4133762" cy="34565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t-EE"/>
          </a:p>
        </p:txBody>
      </p:sp>
      <p:sp>
        <p:nvSpPr>
          <p:cNvPr id="9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01095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190">
          <p15:clr>
            <a:srgbClr val="FBAE40"/>
          </p15:clr>
        </p15:guide>
        <p15:guide id="2" pos="695">
          <p15:clr>
            <a:srgbClr val="FBAE40"/>
          </p15:clr>
        </p15:guide>
        <p15:guide id="3" pos="3326">
          <p15:clr>
            <a:srgbClr val="FBAE40"/>
          </p15:clr>
        </p15:guide>
        <p15:guide id="4" pos="3734">
          <p15:clr>
            <a:srgbClr val="FBAE40"/>
          </p15:clr>
        </p15:guide>
        <p15:guide id="5" pos="7432">
          <p15:clr>
            <a:srgbClr val="FBAE40"/>
          </p15:clr>
        </p15:guide>
        <p15:guide id="6" pos="7878">
          <p15:clr>
            <a:srgbClr val="FBAE40"/>
          </p15:clr>
        </p15:guide>
        <p15:guide id="7" pos="11037">
          <p15:clr>
            <a:srgbClr val="FBAE40"/>
          </p15:clr>
        </p15:guide>
        <p15:guide id="8" pos="11483">
          <p15:clr>
            <a:srgbClr val="FBAE40"/>
          </p15:clr>
        </p15:guide>
        <p15:guide id="9" pos="14660">
          <p15:clr>
            <a:srgbClr val="FBAE40"/>
          </p15:clr>
        </p15:guide>
        <p15:guide id="10" orient="horz" pos="3322">
          <p15:clr>
            <a:srgbClr val="FBAE40"/>
          </p15:clr>
        </p15:guide>
        <p15:guide id="11" orient="horz" pos="7813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xp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5927725" y="3257679"/>
            <a:ext cx="17338554" cy="2520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Shape 816"/>
          <p:cNvSpPr/>
          <p:nvPr userDrawn="1"/>
        </p:nvSpPr>
        <p:spPr>
          <a:xfrm rot="5400000">
            <a:off x="11998828" y="-5867518"/>
            <a:ext cx="47986" cy="24058862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500">
                <a:solidFill>
                  <a:srgbClr val="041E41"/>
                </a:solidFill>
              </a:defRPr>
            </a:pPr>
            <a:endParaRPr sz="3400">
              <a:solidFill>
                <a:srgbClr val="041E41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145470" y="3257600"/>
            <a:ext cx="4134555" cy="25203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t-EE" dirty="0"/>
          </a:p>
        </p:txBody>
      </p:sp>
      <p:sp>
        <p:nvSpPr>
          <p:cNvPr id="9" name="Text Placeholder 23"/>
          <p:cNvSpPr>
            <a:spLocks noGrp="1"/>
          </p:cNvSpPr>
          <p:nvPr>
            <p:ph type="body" sz="quarter" idx="28"/>
          </p:nvPr>
        </p:nvSpPr>
        <p:spPr>
          <a:xfrm>
            <a:off x="5927725" y="6620311"/>
            <a:ext cx="17338554" cy="2520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1145470" y="6620232"/>
            <a:ext cx="4134555" cy="25203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t-EE" dirty="0"/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30"/>
          </p:nvPr>
        </p:nvSpPr>
        <p:spPr>
          <a:xfrm>
            <a:off x="5927725" y="9982943"/>
            <a:ext cx="17338554" cy="25202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1"/>
          </p:nvPr>
        </p:nvSpPr>
        <p:spPr>
          <a:xfrm>
            <a:off x="1145470" y="9982864"/>
            <a:ext cx="4134555" cy="25203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et-EE" dirty="0"/>
          </a:p>
        </p:txBody>
      </p:sp>
      <p:sp>
        <p:nvSpPr>
          <p:cNvPr id="13" name="Shape 816"/>
          <p:cNvSpPr/>
          <p:nvPr userDrawn="1"/>
        </p:nvSpPr>
        <p:spPr>
          <a:xfrm rot="5400000">
            <a:off x="11998828" y="-2507509"/>
            <a:ext cx="47986" cy="24058862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500">
                <a:solidFill>
                  <a:srgbClr val="041E41"/>
                </a:solidFill>
              </a:defRPr>
            </a:pPr>
            <a:endParaRPr sz="3400">
              <a:solidFill>
                <a:srgbClr val="041E41"/>
              </a:solidFill>
            </a:endParaRPr>
          </a:p>
        </p:txBody>
      </p:sp>
      <p:sp>
        <p:nvSpPr>
          <p:cNvPr id="14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15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896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190">
          <p15:clr>
            <a:srgbClr val="FBAE40"/>
          </p15:clr>
        </p15:guide>
        <p15:guide id="2" pos="695">
          <p15:clr>
            <a:srgbClr val="FBAE40"/>
          </p15:clr>
        </p15:guide>
        <p15:guide id="3" pos="3326">
          <p15:clr>
            <a:srgbClr val="FBAE40"/>
          </p15:clr>
        </p15:guide>
        <p15:guide id="4" pos="3734">
          <p15:clr>
            <a:srgbClr val="FBAE40"/>
          </p15:clr>
        </p15:guide>
        <p15:guide id="5" pos="7432">
          <p15:clr>
            <a:srgbClr val="FBAE40"/>
          </p15:clr>
        </p15:guide>
        <p15:guide id="6" pos="7878">
          <p15:clr>
            <a:srgbClr val="FBAE40"/>
          </p15:clr>
        </p15:guide>
        <p15:guide id="7" pos="11037">
          <p15:clr>
            <a:srgbClr val="FBAE40"/>
          </p15:clr>
        </p15:guide>
        <p15:guide id="8" pos="11483">
          <p15:clr>
            <a:srgbClr val="FBAE40"/>
          </p15:clr>
        </p15:guide>
        <p15:guide id="9" pos="14660">
          <p15:clr>
            <a:srgbClr val="FBAE40"/>
          </p15:clr>
        </p15:guide>
        <p15:guide id="10" orient="horz" pos="3322">
          <p15:clr>
            <a:srgbClr val="FBAE40"/>
          </p15:clr>
        </p15:guide>
        <p15:guide id="11" orient="horz" pos="7813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xp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816"/>
          <p:cNvSpPr/>
          <p:nvPr userDrawn="1"/>
        </p:nvSpPr>
        <p:spPr>
          <a:xfrm>
            <a:off x="6465030" y="2636540"/>
            <a:ext cx="52436" cy="10094468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  <p:sp>
        <p:nvSpPr>
          <p:cNvPr id="18" name="Shape 816"/>
          <p:cNvSpPr/>
          <p:nvPr userDrawn="1"/>
        </p:nvSpPr>
        <p:spPr>
          <a:xfrm>
            <a:off x="12176996" y="2636540"/>
            <a:ext cx="52436" cy="10094468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  <p:sp>
        <p:nvSpPr>
          <p:cNvPr id="19" name="Shape 816"/>
          <p:cNvSpPr/>
          <p:nvPr userDrawn="1"/>
        </p:nvSpPr>
        <p:spPr>
          <a:xfrm>
            <a:off x="17888962" y="2636540"/>
            <a:ext cx="52436" cy="10094468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  <p:sp>
        <p:nvSpPr>
          <p:cNvPr id="56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1135035" y="4938778"/>
            <a:ext cx="4990234" cy="71013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0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6839709" y="4938778"/>
            <a:ext cx="4990234" cy="71013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1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2513043" y="4938778"/>
            <a:ext cx="4990234" cy="71013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2" name="Text Placeholder 23"/>
          <p:cNvSpPr>
            <a:spLocks noGrp="1"/>
          </p:cNvSpPr>
          <p:nvPr>
            <p:ph type="body" sz="quarter" idx="20"/>
          </p:nvPr>
        </p:nvSpPr>
        <p:spPr>
          <a:xfrm>
            <a:off x="18216540" y="4938778"/>
            <a:ext cx="4990234" cy="71013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12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16511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190">
          <p15:clr>
            <a:srgbClr val="FBAE40"/>
          </p15:clr>
        </p15:guide>
        <p15:guide id="2" pos="1511">
          <p15:clr>
            <a:srgbClr val="FBAE40"/>
          </p15:clr>
        </p15:guide>
        <p15:guide id="3" pos="3099">
          <p15:clr>
            <a:srgbClr val="FBAE40"/>
          </p15:clr>
        </p15:guide>
        <p15:guide id="4" pos="4292">
          <p15:clr>
            <a:srgbClr val="FBAE40"/>
          </p15:clr>
        </p15:guide>
        <p15:guide id="5" pos="7432">
          <p15:clr>
            <a:srgbClr val="FBAE40"/>
          </p15:clr>
        </p15:guide>
        <p15:guide id="6" pos="7878">
          <p15:clr>
            <a:srgbClr val="FBAE40"/>
          </p15:clr>
        </p15:guide>
        <p15:guide id="7" pos="11037">
          <p15:clr>
            <a:srgbClr val="FBAE40"/>
          </p15:clr>
        </p15:guide>
        <p15:guide id="8" pos="11483">
          <p15:clr>
            <a:srgbClr val="FBAE40"/>
          </p15:clr>
        </p15:guide>
        <p15:guide id="9" pos="14660">
          <p15:clr>
            <a:srgbClr val="FBAE40"/>
          </p15:clr>
        </p15:guide>
        <p15:guide id="10" orient="horz" pos="3277">
          <p15:clr>
            <a:srgbClr val="FBAE40"/>
          </p15:clr>
        </p15:guide>
        <p15:guide id="11" orient="horz" pos="7813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xp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816"/>
          <p:cNvSpPr/>
          <p:nvPr userDrawn="1"/>
        </p:nvSpPr>
        <p:spPr>
          <a:xfrm>
            <a:off x="6465030" y="2636540"/>
            <a:ext cx="52436" cy="10094468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  <p:sp>
        <p:nvSpPr>
          <p:cNvPr id="18" name="Shape 816"/>
          <p:cNvSpPr/>
          <p:nvPr userDrawn="1"/>
        </p:nvSpPr>
        <p:spPr>
          <a:xfrm>
            <a:off x="12176996" y="2636540"/>
            <a:ext cx="52436" cy="10094468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  <p:sp>
        <p:nvSpPr>
          <p:cNvPr id="19" name="Shape 816"/>
          <p:cNvSpPr/>
          <p:nvPr userDrawn="1"/>
        </p:nvSpPr>
        <p:spPr>
          <a:xfrm>
            <a:off x="17888962" y="2636540"/>
            <a:ext cx="52436" cy="10094468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  <p:sp>
        <p:nvSpPr>
          <p:cNvPr id="21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1135035" y="4362495"/>
            <a:ext cx="4990234" cy="2757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6847001" y="4362495"/>
            <a:ext cx="4990234" cy="2757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12564079" y="4362495"/>
            <a:ext cx="4990234" cy="2757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0"/>
          </p:nvPr>
        </p:nvSpPr>
        <p:spPr>
          <a:xfrm>
            <a:off x="18276045" y="4362495"/>
            <a:ext cx="4990234" cy="2757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25"/>
          </p:nvPr>
        </p:nvSpPr>
        <p:spPr>
          <a:xfrm>
            <a:off x="1135035" y="9881163"/>
            <a:ext cx="4990234" cy="2757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Text Placeholder 23"/>
          <p:cNvSpPr>
            <a:spLocks noGrp="1"/>
          </p:cNvSpPr>
          <p:nvPr>
            <p:ph type="body" sz="quarter" idx="26"/>
          </p:nvPr>
        </p:nvSpPr>
        <p:spPr>
          <a:xfrm>
            <a:off x="6847001" y="9881163"/>
            <a:ext cx="4990234" cy="2757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1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12564079" y="9881163"/>
            <a:ext cx="4990234" cy="2757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4" name="Text Placeholder 23"/>
          <p:cNvSpPr>
            <a:spLocks noGrp="1"/>
          </p:cNvSpPr>
          <p:nvPr>
            <p:ph type="body" sz="quarter" idx="28"/>
          </p:nvPr>
        </p:nvSpPr>
        <p:spPr>
          <a:xfrm>
            <a:off x="18276045" y="9881163"/>
            <a:ext cx="4990234" cy="275733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90000"/>
              </a:lnSpc>
              <a:spcBef>
                <a:spcPts val="1000"/>
              </a:spcBef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219026" indent="0">
              <a:buNone/>
              <a:defRPr/>
            </a:lvl2pPr>
            <a:lvl3pPr marL="2438058" indent="0">
              <a:buNone/>
              <a:defRPr/>
            </a:lvl3pPr>
            <a:lvl4pPr marL="3657086" indent="0">
              <a:buNone/>
              <a:defRPr/>
            </a:lvl4pPr>
            <a:lvl5pPr marL="4876112" indent="0"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5" name="Shape 816"/>
          <p:cNvSpPr/>
          <p:nvPr userDrawn="1"/>
        </p:nvSpPr>
        <p:spPr>
          <a:xfrm rot="5400000">
            <a:off x="12005437" y="-4385119"/>
            <a:ext cx="47986" cy="24058862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500">
                <a:solidFill>
                  <a:srgbClr val="041E41"/>
                </a:solidFill>
              </a:defRPr>
            </a:pPr>
            <a:endParaRPr sz="3400">
              <a:solidFill>
                <a:srgbClr val="041E41"/>
              </a:solidFill>
            </a:endParaRPr>
          </a:p>
        </p:txBody>
      </p:sp>
      <p:sp>
        <p:nvSpPr>
          <p:cNvPr id="20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25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082826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190">
          <p15:clr>
            <a:srgbClr val="FBAE40"/>
          </p15:clr>
        </p15:guide>
        <p15:guide id="2" pos="695">
          <p15:clr>
            <a:srgbClr val="FBAE40"/>
          </p15:clr>
        </p15:guide>
        <p15:guide id="3" pos="3846">
          <p15:clr>
            <a:srgbClr val="FBAE40"/>
          </p15:clr>
        </p15:guide>
        <p15:guide id="4" pos="4292">
          <p15:clr>
            <a:srgbClr val="FBAE40"/>
          </p15:clr>
        </p15:guide>
        <p15:guide id="5" pos="7432">
          <p15:clr>
            <a:srgbClr val="FBAE40"/>
          </p15:clr>
        </p15:guide>
        <p15:guide id="6" pos="7878">
          <p15:clr>
            <a:srgbClr val="FBAE40"/>
          </p15:clr>
        </p15:guide>
        <p15:guide id="7" pos="11037">
          <p15:clr>
            <a:srgbClr val="FBAE40"/>
          </p15:clr>
        </p15:guide>
        <p15:guide id="8" pos="11483">
          <p15:clr>
            <a:srgbClr val="FBAE40"/>
          </p15:clr>
        </p15:guide>
        <p15:guide id="9" pos="14660">
          <p15:clr>
            <a:srgbClr val="FBAE40"/>
          </p15:clr>
        </p15:guide>
        <p15:guide id="10" orient="horz" pos="3322">
          <p15:clr>
            <a:srgbClr val="FBAE40"/>
          </p15:clr>
        </p15:guide>
        <p15:guide id="11" orient="horz" pos="7813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89248"/>
            <a:ext cx="12600000" cy="2304256"/>
          </a:xfrm>
          <a:prstGeom prst="rect">
            <a:avLst/>
          </a:prstGeom>
          <a:solidFill>
            <a:schemeClr val="bg1"/>
          </a:solidFill>
        </p:spPr>
        <p:txBody>
          <a:bodyPr lIns="1332000" anchor="b">
            <a:noAutofit/>
          </a:bodyPr>
          <a:lstStyle>
            <a:lvl1pPr>
              <a:defRPr lang="en-US" sz="10000" cap="all" spc="300">
                <a:solidFill>
                  <a:srgbClr val="A9A9AE"/>
                </a:solidFill>
              </a:defRPr>
            </a:lvl1pPr>
          </a:lstStyle>
          <a:p>
            <a:pPr lvl="0" rtl="0"/>
            <a:r>
              <a:rPr lang="et-EE" dirty="0"/>
              <a:t>HEADING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49126" y="4193704"/>
            <a:ext cx="21112026" cy="7031878"/>
          </a:xfrm>
          <a:prstGeom prst="rect">
            <a:avLst/>
          </a:prstGeom>
        </p:spPr>
        <p:txBody>
          <a:bodyPr/>
          <a:lstStyle>
            <a:lvl1pPr marL="619125" indent="-554038" algn="l" defTabSz="825500">
              <a:lnSpc>
                <a:spcPct val="14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68400" indent="-539750" algn="l" defTabSz="825500">
              <a:lnSpc>
                <a:spcPct val="14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797050" indent="-635000" algn="l" defTabSz="825500">
              <a:lnSpc>
                <a:spcPct val="14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2425700" indent="-635000" algn="l" defTabSz="825500">
              <a:lnSpc>
                <a:spcPct val="14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3048000" indent="-628650" algn="l" defTabSz="825500">
              <a:lnSpc>
                <a:spcPct val="14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t-EE" sz="3600" i="0" spc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/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level</a:t>
            </a:r>
            <a:r>
              <a:rPr lang="et-EE" dirty="0"/>
              <a:t> 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r>
              <a:rPr lang="et-EE" dirty="0"/>
              <a:t>  </a:t>
            </a:r>
            <a:endParaRPr lang="en-US" dirty="0"/>
          </a:p>
          <a:p>
            <a:pPr lvl="3"/>
            <a:r>
              <a:rPr lang="en-US" dirty="0"/>
              <a:t>Fourth level</a:t>
            </a:r>
            <a:r>
              <a:rPr lang="et-EE" dirty="0"/>
              <a:t> 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358810236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374">
          <p15:clr>
            <a:srgbClr val="FBAE40"/>
          </p15:clr>
        </p15:guide>
        <p15:guide id="2" pos="740">
          <p15:clr>
            <a:srgbClr val="FBAE40"/>
          </p15:clr>
        </p15:guide>
        <p15:guide id="3" orient="horz" pos="1236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2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2" y="4121695"/>
            <a:ext cx="10200280" cy="8638849"/>
          </a:xfrm>
          <a:prstGeom prst="rect">
            <a:avLst/>
          </a:prstGeom>
        </p:spPr>
        <p:txBody>
          <a:bodyPr vert="horz" wrap="square" numCol="1" spcCol="3600000" anchor="t" anchorCtr="0"/>
          <a:lstStyle>
            <a:lvl1pPr marL="0" indent="0" algn="l" defTabSz="825128"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lang="et-EE" sz="2500" spc="0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636189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599" spc="0">
                <a:solidFill>
                  <a:srgbClr val="041E41"/>
                </a:solidFill>
              </a:defRPr>
            </a:lvl2pPr>
            <a:lvl3pPr marL="1270904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599" spc="0">
                <a:solidFill>
                  <a:srgbClr val="041E41"/>
                </a:solidFill>
              </a:defRPr>
            </a:lvl3pPr>
            <a:lvl4pPr marL="1905617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599" spc="0">
                <a:solidFill>
                  <a:srgbClr val="041E41"/>
                </a:solidFill>
              </a:defRPr>
            </a:lvl4pPr>
            <a:lvl5pPr marL="2540333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599" spc="0">
                <a:solidFill>
                  <a:srgbClr val="041E41"/>
                </a:solidFill>
              </a:defRPr>
            </a:lvl5pPr>
          </a:lstStyle>
          <a:p>
            <a:pPr lvl="0"/>
            <a:r>
              <a:rPr lang="et-EE" dirty="0" err="1"/>
              <a:t>Text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2912084" y="4121695"/>
            <a:ext cx="10274788" cy="8638849"/>
          </a:xfrm>
          <a:prstGeom prst="rect">
            <a:avLst/>
          </a:prstGeom>
        </p:spPr>
        <p:txBody>
          <a:bodyPr vert="horz" wrap="square" numCol="1" spcCol="3600000" anchor="t" anchorCtr="0"/>
          <a:lstStyle>
            <a:lvl1pPr marL="0" indent="0" algn="l" defTabSz="825128">
              <a:spcBef>
                <a:spcPts val="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lang="et-EE" sz="2500" spc="0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636189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599" spc="0">
                <a:solidFill>
                  <a:srgbClr val="041E41"/>
                </a:solidFill>
              </a:defRPr>
            </a:lvl2pPr>
            <a:lvl3pPr marL="1270904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599" spc="0">
                <a:solidFill>
                  <a:srgbClr val="041E41"/>
                </a:solidFill>
              </a:defRPr>
            </a:lvl3pPr>
            <a:lvl4pPr marL="1905617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599" spc="0">
                <a:solidFill>
                  <a:srgbClr val="041E41"/>
                </a:solidFill>
              </a:defRPr>
            </a:lvl4pPr>
            <a:lvl5pPr marL="2540333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599" spc="0">
                <a:solidFill>
                  <a:srgbClr val="041E41"/>
                </a:solidFill>
              </a:defRPr>
            </a:lvl5pPr>
          </a:lstStyle>
          <a:p>
            <a:pPr lvl="0"/>
            <a:r>
              <a:rPr lang="et-EE" dirty="0" err="1"/>
              <a:t>Text</a:t>
            </a:r>
            <a:endParaRPr lang="en-US" dirty="0"/>
          </a:p>
        </p:txBody>
      </p:sp>
      <p:sp>
        <p:nvSpPr>
          <p:cNvPr id="7" name="Shape 816"/>
          <p:cNvSpPr/>
          <p:nvPr userDrawn="1"/>
        </p:nvSpPr>
        <p:spPr>
          <a:xfrm>
            <a:off x="12139566" y="2638980"/>
            <a:ext cx="52436" cy="10094469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500">
                <a:solidFill>
                  <a:srgbClr val="041E41"/>
                </a:solidFill>
              </a:defRPr>
            </a:pPr>
            <a:endParaRPr sz="3399">
              <a:solidFill>
                <a:srgbClr val="041E41"/>
              </a:solidFill>
              <a:latin typeface="Calibri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6" hasCustomPrompt="1"/>
          </p:nvPr>
        </p:nvSpPr>
        <p:spPr>
          <a:xfrm>
            <a:off x="1219794" y="3329980"/>
            <a:ext cx="10199688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/>
            </a:lvl1pPr>
          </a:lstStyle>
          <a:p>
            <a:pPr lvl="0"/>
            <a:r>
              <a:rPr lang="et-EE" dirty="0" err="1"/>
              <a:t>Subtitle</a:t>
            </a:r>
            <a:endParaRPr lang="et-EE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0" y="89248"/>
            <a:ext cx="12600000" cy="2304256"/>
          </a:xfrm>
          <a:prstGeom prst="rect">
            <a:avLst/>
          </a:prstGeom>
          <a:solidFill>
            <a:schemeClr val="bg1"/>
          </a:solidFill>
        </p:spPr>
        <p:txBody>
          <a:bodyPr lIns="1332000" anchor="b">
            <a:noAutofit/>
          </a:bodyPr>
          <a:lstStyle>
            <a:lvl1pPr>
              <a:defRPr lang="en-US" sz="10000" cap="all" spc="300">
                <a:solidFill>
                  <a:srgbClr val="A9A9AE"/>
                </a:solidFill>
              </a:defRPr>
            </a:lvl1pPr>
          </a:lstStyle>
          <a:p>
            <a:pPr lvl="0" rtl="0"/>
            <a:r>
              <a:rPr lang="et-EE" dirty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01077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7722">
          <p15:clr>
            <a:srgbClr val="FBAE40"/>
          </p15:clr>
        </p15:guide>
        <p15:guide id="2" pos="7305">
          <p15:clr>
            <a:srgbClr val="FBAE40"/>
          </p15:clr>
        </p15:guide>
        <p15:guide id="3" pos="370">
          <p15:clr>
            <a:srgbClr val="FBAE40"/>
          </p15:clr>
        </p15:guide>
        <p15:guide id="4" pos="7807">
          <p15:clr>
            <a:srgbClr val="FBAE40"/>
          </p15:clr>
        </p15:guide>
        <p15:guide id="5" orient="horz" pos="1236" userDrawn="1">
          <p15:clr>
            <a:srgbClr val="FBAE40"/>
          </p15:clr>
        </p15:guide>
        <p15:guide id="6" orient="horz" pos="2324" userDrawn="1">
          <p15:clr>
            <a:srgbClr val="FBAE40"/>
          </p15:clr>
        </p15:guide>
        <p15:guide id="7" pos="76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content with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0" y="89248"/>
            <a:ext cx="12600000" cy="2304256"/>
          </a:xfrm>
          <a:prstGeom prst="rect">
            <a:avLst/>
          </a:prstGeom>
          <a:solidFill>
            <a:schemeClr val="bg1"/>
          </a:solidFill>
        </p:spPr>
        <p:txBody>
          <a:bodyPr lIns="1332000" anchor="b">
            <a:noAutofit/>
          </a:bodyPr>
          <a:lstStyle>
            <a:lvl1pPr>
              <a:defRPr lang="en-US" sz="10000" cap="all" spc="300">
                <a:solidFill>
                  <a:srgbClr val="A9A9AE"/>
                </a:solidFill>
              </a:defRPr>
            </a:lvl1pPr>
          </a:lstStyle>
          <a:p>
            <a:pPr lvl="0" rtl="0"/>
            <a:r>
              <a:rPr lang="et-EE" dirty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15002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190" userDrawn="1">
          <p15:clr>
            <a:srgbClr val="FBAE40"/>
          </p15:clr>
        </p15:guide>
        <p15:guide id="2" pos="921">
          <p15:clr>
            <a:srgbClr val="FBAE40"/>
          </p15:clr>
        </p15:guide>
        <p15:guide id="3" orient="horz" pos="41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449126" y="4193704"/>
            <a:ext cx="21112026" cy="7031878"/>
          </a:xfrm>
          <a:prstGeom prst="rect">
            <a:avLst/>
          </a:prstGeom>
        </p:spPr>
        <p:txBody>
          <a:bodyPr/>
          <a:lstStyle>
            <a:lvl1pPr marL="619125" indent="-554038" algn="l" defTabSz="825500">
              <a:lnSpc>
                <a:spcPct val="140000"/>
              </a:lnSpc>
              <a:spcBef>
                <a:spcPts val="35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68400" indent="-539750" algn="l" defTabSz="825500">
              <a:lnSpc>
                <a:spcPct val="140000"/>
              </a:lnSpc>
              <a:spcBef>
                <a:spcPts val="35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797050" indent="-635000" algn="l" defTabSz="825500">
              <a:lnSpc>
                <a:spcPct val="140000"/>
              </a:lnSpc>
              <a:spcBef>
                <a:spcPts val="35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2425700" indent="-635000" algn="l" defTabSz="825500">
              <a:lnSpc>
                <a:spcPct val="140000"/>
              </a:lnSpc>
              <a:spcBef>
                <a:spcPts val="35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3048000" indent="-628650" algn="l" defTabSz="825500">
              <a:lnSpc>
                <a:spcPct val="140000"/>
              </a:lnSpc>
              <a:spcBef>
                <a:spcPts val="35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t-EE" sz="3600" i="0" spc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/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level</a:t>
            </a:r>
            <a:r>
              <a:rPr lang="et-EE" dirty="0"/>
              <a:t> 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r>
              <a:rPr lang="et-EE" dirty="0"/>
              <a:t>  </a:t>
            </a:r>
            <a:endParaRPr lang="en-US" dirty="0"/>
          </a:p>
          <a:p>
            <a:pPr lvl="3"/>
            <a:r>
              <a:rPr lang="en-US" dirty="0"/>
              <a:t>Fourth level</a:t>
            </a:r>
            <a:r>
              <a:rPr lang="et-EE" dirty="0"/>
              <a:t> 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89248"/>
            <a:ext cx="12600000" cy="2304256"/>
          </a:xfrm>
          <a:prstGeom prst="rect">
            <a:avLst/>
          </a:prstGeom>
          <a:solidFill>
            <a:schemeClr val="bg1"/>
          </a:solidFill>
        </p:spPr>
        <p:txBody>
          <a:bodyPr lIns="1332000" anchor="b">
            <a:noAutofit/>
          </a:bodyPr>
          <a:lstStyle>
            <a:lvl1pPr>
              <a:defRPr lang="en-US" sz="10000" cap="all" spc="300">
                <a:solidFill>
                  <a:srgbClr val="A9A9AE"/>
                </a:solidFill>
              </a:defRPr>
            </a:lvl1pPr>
          </a:lstStyle>
          <a:p>
            <a:pPr lvl="0" rtl="0"/>
            <a:r>
              <a:rPr lang="et-EE" dirty="0"/>
              <a:t>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256247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1190">
          <p15:clr>
            <a:srgbClr val="FBAE40"/>
          </p15:clr>
        </p15:guide>
        <p15:guide id="2" pos="9585">
          <p15:clr>
            <a:srgbClr val="FBAE40"/>
          </p15:clr>
        </p15:guide>
        <p15:guide id="3" orient="horz" pos="2596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cial thou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33" y="353"/>
            <a:ext cx="20582467" cy="13715294"/>
          </a:xfrm>
          <a:prstGeom prst="rect">
            <a:avLst/>
          </a:prstGeom>
        </p:spPr>
      </p:pic>
      <p:sp>
        <p:nvSpPr>
          <p:cNvPr id="20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63008" y="3483796"/>
            <a:ext cx="9405780" cy="3590228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lang="en-US" sz="5000" b="0" i="0" baseline="0" smtClean="0">
                <a:solidFill>
                  <a:srgbClr val="041E4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2666" kern="1200" dirty="0" smtClean="0">
                <a:solidFill>
                  <a:srgbClr val="041E4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t-EE" dirty="0"/>
              <a:t>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008" y="1457400"/>
            <a:ext cx="14332024" cy="1735262"/>
          </a:xfrm>
          <a:prstGeom prst="rect">
            <a:avLst/>
          </a:prstGeom>
        </p:spPr>
        <p:txBody>
          <a:bodyPr/>
          <a:lstStyle>
            <a:lvl1pPr>
              <a:defRPr lang="et-EE" sz="10000" b="0" kern="1200" cap="none" spc="300" dirty="0" smtClean="0">
                <a:solidFill>
                  <a:schemeClr val="accent2"/>
                </a:solidFill>
              </a:defRPr>
            </a:lvl1pPr>
          </a:lstStyle>
          <a:p>
            <a:pPr marL="0" lvl="0" indent="0" rtl="0" latinLnBrk="1" hangingPunct="0">
              <a:spcBef>
                <a:spcPts val="0"/>
              </a:spcBef>
              <a:buSzTx/>
              <a:buNone/>
            </a:pPr>
            <a:r>
              <a:rPr lang="et-EE" dirty="0"/>
              <a:t>HEADING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11427" y="936103"/>
            <a:ext cx="2542928" cy="2825899"/>
          </a:xfrm>
          <a:prstGeom prst="rect">
            <a:avLst/>
          </a:prstGeom>
          <a:noFill/>
        </p:spPr>
        <p:txBody>
          <a:bodyPr rIns="288000"/>
          <a:lstStyle>
            <a:lvl1pPr marL="0" indent="0" algn="r">
              <a:buNone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</a:defRPr>
            </a:lvl1pPr>
          </a:lstStyle>
          <a:p>
            <a:pPr marL="304800" marR="0" lvl="0" indent="-304800" algn="r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t-EE" dirty="0"/>
              <a:t>0</a:t>
            </a:r>
            <a:endParaRPr lang="en-US" dirty="0"/>
          </a:p>
        </p:txBody>
      </p:sp>
      <p:sp>
        <p:nvSpPr>
          <p:cNvPr id="9" name="Shape 816"/>
          <p:cNvSpPr/>
          <p:nvPr userDrawn="1"/>
        </p:nvSpPr>
        <p:spPr>
          <a:xfrm>
            <a:off x="2628000" y="457200"/>
            <a:ext cx="108000" cy="7200000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3243293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orient="horz" pos="3386">
          <p15:clr>
            <a:srgbClr val="FBAE40"/>
          </p15:clr>
        </p15:guide>
        <p15:guide id="3" orient="horz" pos="6615">
          <p15:clr>
            <a:srgbClr val="FBAE40"/>
          </p15:clr>
        </p15:guide>
        <p15:guide id="4" pos="695">
          <p15:clr>
            <a:srgbClr val="FBAE40"/>
          </p15:clr>
        </p15:guide>
        <p15:guide id="5" pos="7816">
          <p15:clr>
            <a:srgbClr val="FBAE40"/>
          </p15:clr>
        </p15:guide>
        <p15:guide id="6" orient="horz" pos="17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ecial thou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938" y="319"/>
            <a:ext cx="19611062" cy="137153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008" y="1457400"/>
            <a:ext cx="14332024" cy="1735262"/>
          </a:xfrm>
          <a:prstGeom prst="rect">
            <a:avLst/>
          </a:prstGeom>
        </p:spPr>
        <p:txBody>
          <a:bodyPr/>
          <a:lstStyle>
            <a:lvl1pPr>
              <a:defRPr lang="et-EE" sz="10000" b="0" kern="1200" cap="all" spc="300" dirty="0" smtClean="0">
                <a:solidFill>
                  <a:schemeClr val="accent2"/>
                </a:solidFill>
              </a:defRPr>
            </a:lvl1pPr>
          </a:lstStyle>
          <a:p>
            <a:pPr marL="0" lvl="0" indent="0" rtl="0" latinLnBrk="1" hangingPunct="0">
              <a:spcBef>
                <a:spcPts val="0"/>
              </a:spcBef>
              <a:buSzTx/>
              <a:buNone/>
            </a:pPr>
            <a:r>
              <a:rPr lang="et-EE" dirty="0" err="1"/>
              <a:t>heading</a:t>
            </a:r>
            <a:endParaRPr lang="et-EE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11427" y="936103"/>
            <a:ext cx="2542928" cy="2825899"/>
          </a:xfrm>
          <a:prstGeom prst="rect">
            <a:avLst/>
          </a:prstGeom>
          <a:noFill/>
        </p:spPr>
        <p:txBody>
          <a:bodyPr rIns="288000"/>
          <a:lstStyle>
            <a:lvl1pPr marL="0" indent="0" algn="r">
              <a:buNone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</a:defRPr>
            </a:lvl1pPr>
          </a:lstStyle>
          <a:p>
            <a:pPr marL="304800" marR="0" lvl="0" indent="-304800" algn="r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t-EE" dirty="0"/>
              <a:t>0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63008" y="3483796"/>
            <a:ext cx="9405780" cy="359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5000" b="0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04800" lvl="0" indent="-304800" algn="l"/>
            <a:r>
              <a:rPr lang="et-EE" dirty="0"/>
              <a:t>SUBTITLE</a:t>
            </a:r>
            <a:endParaRPr lang="en-US" dirty="0"/>
          </a:p>
        </p:txBody>
      </p:sp>
      <p:sp>
        <p:nvSpPr>
          <p:cNvPr id="9" name="Shape 816"/>
          <p:cNvSpPr/>
          <p:nvPr userDrawn="1"/>
        </p:nvSpPr>
        <p:spPr>
          <a:xfrm>
            <a:off x="2628000" y="457200"/>
            <a:ext cx="108000" cy="7200000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5160234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orient="horz" pos="3386">
          <p15:clr>
            <a:srgbClr val="FBAE40"/>
          </p15:clr>
        </p15:guide>
        <p15:guide id="3" orient="horz" pos="6615">
          <p15:clr>
            <a:srgbClr val="FBAE40"/>
          </p15:clr>
        </p15:guide>
        <p15:guide id="4" pos="695">
          <p15:clr>
            <a:srgbClr val="FBAE40"/>
          </p15:clr>
        </p15:guide>
        <p15:guide id="5" pos="7816">
          <p15:clr>
            <a:srgbClr val="FBAE40"/>
          </p15:clr>
        </p15:guide>
        <p15:guide id="6" orient="horz" pos="17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s i PPT.jpg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6000" cy="13716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oup 50"/>
          <p:cNvGrpSpPr/>
          <p:nvPr userDrawn="1"/>
        </p:nvGrpSpPr>
        <p:grpSpPr>
          <a:xfrm>
            <a:off x="0" y="4500712"/>
            <a:ext cx="24396700" cy="4541045"/>
            <a:chOff x="0" y="0"/>
            <a:chExt cx="24409398" cy="4541043"/>
          </a:xfrm>
        </p:grpSpPr>
        <p:sp>
          <p:nvSpPr>
            <p:cNvPr id="4" name="Shape 46"/>
            <p:cNvSpPr/>
            <p:nvPr/>
          </p:nvSpPr>
          <p:spPr>
            <a:xfrm>
              <a:off x="0" y="0"/>
              <a:ext cx="24409399" cy="4249589"/>
            </a:xfrm>
            <a:prstGeom prst="rect">
              <a:avLst/>
            </a:prstGeom>
            <a:solidFill>
              <a:srgbClr val="FFFFFF">
                <a:alpha val="8460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500">
                  <a:solidFill>
                    <a:srgbClr val="041E41"/>
                  </a:solidFill>
                </a:defRPr>
              </a:pPr>
              <a:endParaRPr sz="6998"/>
            </a:p>
          </p:txBody>
        </p:sp>
        <p:grpSp>
          <p:nvGrpSpPr>
            <p:cNvPr id="5" name="Group 49"/>
            <p:cNvGrpSpPr/>
            <p:nvPr/>
          </p:nvGrpSpPr>
          <p:grpSpPr>
            <a:xfrm>
              <a:off x="0" y="4239964"/>
              <a:ext cx="24409399" cy="301080"/>
              <a:chOff x="0" y="0"/>
              <a:chExt cx="24409398" cy="301079"/>
            </a:xfrm>
          </p:grpSpPr>
          <p:sp>
            <p:nvSpPr>
              <p:cNvPr id="6" name="Shape 47"/>
              <p:cNvSpPr/>
              <p:nvPr/>
            </p:nvSpPr>
            <p:spPr>
              <a:xfrm>
                <a:off x="0" y="0"/>
                <a:ext cx="24409399" cy="200125"/>
              </a:xfrm>
              <a:prstGeom prst="rect">
                <a:avLst/>
              </a:prstGeom>
              <a:solidFill>
                <a:srgbClr val="041E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500">
                    <a:solidFill>
                      <a:srgbClr val="041E41"/>
                    </a:solidFill>
                  </a:defRPr>
                </a:pPr>
                <a:endParaRPr sz="6998"/>
              </a:p>
            </p:txBody>
          </p:sp>
          <p:sp>
            <p:nvSpPr>
              <p:cNvPr id="7" name="Shape 48"/>
              <p:cNvSpPr/>
              <p:nvPr/>
            </p:nvSpPr>
            <p:spPr>
              <a:xfrm>
                <a:off x="0" y="254000"/>
                <a:ext cx="24409399" cy="47080"/>
              </a:xfrm>
              <a:prstGeom prst="rect">
                <a:avLst/>
              </a:prstGeom>
              <a:solidFill>
                <a:srgbClr val="94D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500">
                    <a:solidFill>
                      <a:srgbClr val="041E41"/>
                    </a:solidFill>
                  </a:defRPr>
                </a:pPr>
                <a:endParaRPr sz="6998"/>
              </a:p>
            </p:txBody>
          </p:sp>
        </p:grpSp>
      </p:grpSp>
      <p:sp>
        <p:nvSpPr>
          <p:cNvPr id="12" name="Rectangle 11"/>
          <p:cNvSpPr/>
          <p:nvPr userDrawn="1"/>
        </p:nvSpPr>
        <p:spPr>
          <a:xfrm>
            <a:off x="17499559" y="4825922"/>
            <a:ext cx="50407" cy="3599167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94D600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4799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661654" y="7336180"/>
            <a:ext cx="15837910" cy="1371282"/>
          </a:xfrm>
          <a:prstGeom prst="rect">
            <a:avLst/>
          </a:prstGeom>
        </p:spPr>
        <p:txBody>
          <a:bodyPr/>
          <a:lstStyle>
            <a:lvl1pPr marL="0" marR="0" indent="0" algn="l" defTabSz="825128" rtl="0" eaLnBrk="1" fontAlgn="auto" latinLnBrk="0" hangingPunct="1">
              <a:lnSpc>
                <a:spcPct val="100000"/>
              </a:lnSpc>
              <a:spcBef>
                <a:spcPts val="5197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en-US" sz="4799" b="1" kern="1200">
                <a:solidFill>
                  <a:srgbClr val="051E4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defTabSz="825128" eaLnBrk="1" fontAlgn="auto" latinLnBrk="0" hangingPunct="1">
              <a:lnSpc>
                <a:spcPct val="100000"/>
              </a:lnSpc>
              <a:spcBef>
                <a:spcPts val="5197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t-EE" dirty="0" err="1"/>
              <a:t>Sub-heading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presentation</a:t>
            </a:r>
            <a:endParaRPr lang="et-EE" dirty="0"/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1661651" y="5629270"/>
            <a:ext cx="15888318" cy="1372720"/>
          </a:xfrm>
          <a:prstGeom prst="rect">
            <a:avLst/>
          </a:prstGeom>
        </p:spPr>
        <p:txBody>
          <a:bodyPr vert="horz" anchor="t" anchorCtr="0"/>
          <a:lstStyle>
            <a:lvl1pPr>
              <a:defRPr sz="6998" b="1" i="0" cap="none" baseline="0">
                <a:solidFill>
                  <a:srgbClr val="051E41"/>
                </a:solidFill>
                <a:latin typeface="+mn-lt"/>
              </a:defRPr>
            </a:lvl1pPr>
          </a:lstStyle>
          <a:p>
            <a:r>
              <a:rPr lang="et-EE" dirty="0" err="1"/>
              <a:t>Heading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presentation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8546276" y="10538192"/>
            <a:ext cx="5145484" cy="1371282"/>
          </a:xfrm>
          <a:prstGeom prst="rect">
            <a:avLst/>
          </a:prstGeom>
        </p:spPr>
        <p:txBody>
          <a:bodyPr/>
          <a:lstStyle>
            <a:lvl1pPr marL="0" marR="0" indent="0" algn="l" defTabSz="825128" rtl="0" eaLnBrk="1" fontAlgn="auto" latinLnBrk="0" hangingPunct="1">
              <a:lnSpc>
                <a:spcPct val="100000"/>
              </a:lnSpc>
              <a:spcBef>
                <a:spcPts val="5197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en-US" sz="3599" b="1" kern="1200">
                <a:solidFill>
                  <a:srgbClr val="051E4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defTabSz="825128" eaLnBrk="1" fontAlgn="auto" latinLnBrk="0" hangingPunct="1">
              <a:lnSpc>
                <a:spcPct val="100000"/>
              </a:lnSpc>
              <a:spcBef>
                <a:spcPts val="5197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t-EE" dirty="0" err="1"/>
              <a:t>Text</a:t>
            </a:r>
            <a:r>
              <a:rPr lang="et-EE" dirty="0"/>
              <a:t> </a:t>
            </a:r>
          </a:p>
        </p:txBody>
      </p:sp>
      <p:pic>
        <p:nvPicPr>
          <p:cNvPr id="14" name="Picture 2" descr="\\osav.raidla.ee\silver.saks\My Documents\design\ELLEX_IMAGES\Ellex Logo files 2016 11\PNG-RGB - Internet\Ellex Raidla\Vertical\Ellex Raidla - Logo - V - PNG-RGB - White backgroun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736" y="5739039"/>
            <a:ext cx="36004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321985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094">
          <p15:clr>
            <a:srgbClr val="FBAE40"/>
          </p15:clr>
        </p15:guide>
        <p15:guide id="2" pos="530">
          <p15:clr>
            <a:srgbClr val="FBAE40"/>
          </p15:clr>
        </p15:guide>
        <p15:guide id="3" orient="horz" pos="2331">
          <p15:clr>
            <a:srgbClr val="FBAE40"/>
          </p15:clr>
        </p15:guide>
        <p15:guide id="4" pos="5826">
          <p15:clr>
            <a:srgbClr val="FBAE40"/>
          </p15:clr>
        </p15:guide>
        <p15:guide id="5" orient="horz" pos="3310">
          <p15:clr>
            <a:srgbClr val="FBAE40"/>
          </p15:clr>
        </p15:guide>
        <p15:guide id="6" pos="7464">
          <p15:clr>
            <a:srgbClr val="FBAE40"/>
          </p15:clr>
        </p15:guide>
        <p15:guide id="7" pos="4885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cial thou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33" y="353"/>
            <a:ext cx="20582467" cy="137152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008" y="1457400"/>
            <a:ext cx="14332024" cy="1735262"/>
          </a:xfrm>
          <a:prstGeom prst="rect">
            <a:avLst/>
          </a:prstGeom>
        </p:spPr>
        <p:txBody>
          <a:bodyPr/>
          <a:lstStyle>
            <a:lvl1pPr>
              <a:defRPr lang="et-EE" sz="10000" b="0" kern="1200" cap="all" spc="300" dirty="0" smtClean="0">
                <a:solidFill>
                  <a:schemeClr val="accent2"/>
                </a:solidFill>
              </a:defRPr>
            </a:lvl1pPr>
          </a:lstStyle>
          <a:p>
            <a:pPr marL="0" lvl="0" indent="0" rtl="0" latinLnBrk="1" hangingPunct="0">
              <a:spcBef>
                <a:spcPts val="0"/>
              </a:spcBef>
              <a:buSzTx/>
              <a:buNone/>
            </a:pPr>
            <a:r>
              <a:rPr lang="et-EE" dirty="0" err="1"/>
              <a:t>heading</a:t>
            </a:r>
            <a:endParaRPr lang="et-EE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11427" y="936103"/>
            <a:ext cx="2542928" cy="2825899"/>
          </a:xfrm>
          <a:prstGeom prst="rect">
            <a:avLst/>
          </a:prstGeom>
          <a:noFill/>
        </p:spPr>
        <p:txBody>
          <a:bodyPr rIns="288000"/>
          <a:lstStyle>
            <a:lvl1pPr marL="0" indent="0" algn="r">
              <a:buNone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</a:defRPr>
            </a:lvl1pPr>
          </a:lstStyle>
          <a:p>
            <a:pPr marL="304800" marR="0" lvl="0" indent="-304800" algn="r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t-EE" dirty="0"/>
              <a:t>0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63008" y="3483796"/>
            <a:ext cx="9405780" cy="359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5000" b="0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04800" lvl="0" indent="-304800" algn="l"/>
            <a:r>
              <a:rPr lang="et-EE" dirty="0"/>
              <a:t>SUBTITLE</a:t>
            </a:r>
            <a:endParaRPr lang="en-US" dirty="0"/>
          </a:p>
        </p:txBody>
      </p:sp>
      <p:sp>
        <p:nvSpPr>
          <p:cNvPr id="9" name="Shape 816"/>
          <p:cNvSpPr/>
          <p:nvPr userDrawn="1"/>
        </p:nvSpPr>
        <p:spPr>
          <a:xfrm>
            <a:off x="2628000" y="457200"/>
            <a:ext cx="108000" cy="7200000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48536081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orient="horz" pos="3386">
          <p15:clr>
            <a:srgbClr val="FBAE40"/>
          </p15:clr>
        </p15:guide>
        <p15:guide id="3" orient="horz" pos="6615">
          <p15:clr>
            <a:srgbClr val="FBAE40"/>
          </p15:clr>
        </p15:guide>
        <p15:guide id="4" pos="695">
          <p15:clr>
            <a:srgbClr val="FBAE40"/>
          </p15:clr>
        </p15:guide>
        <p15:guide id="5" pos="7816">
          <p15:clr>
            <a:srgbClr val="FBAE40"/>
          </p15:clr>
        </p15:guide>
        <p15:guide id="6" orient="horz" pos="178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ecial thou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93" y="2416"/>
            <a:ext cx="16748573" cy="137111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008" y="1457400"/>
            <a:ext cx="14332024" cy="1735262"/>
          </a:xfrm>
          <a:prstGeom prst="rect">
            <a:avLst/>
          </a:prstGeom>
        </p:spPr>
        <p:txBody>
          <a:bodyPr/>
          <a:lstStyle>
            <a:lvl1pPr>
              <a:defRPr lang="et-EE" sz="10000" b="0" kern="1200" cap="all" spc="300" dirty="0" smtClean="0">
                <a:solidFill>
                  <a:schemeClr val="accent2"/>
                </a:solidFill>
              </a:defRPr>
            </a:lvl1pPr>
          </a:lstStyle>
          <a:p>
            <a:pPr marL="0" lvl="0" indent="0" rtl="0" latinLnBrk="1" hangingPunct="0">
              <a:spcBef>
                <a:spcPts val="0"/>
              </a:spcBef>
              <a:buSzTx/>
              <a:buNone/>
            </a:pPr>
            <a:r>
              <a:rPr lang="et-EE" dirty="0" err="1"/>
              <a:t>heading</a:t>
            </a:r>
            <a:endParaRPr lang="et-EE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11427" y="936103"/>
            <a:ext cx="2542928" cy="2825899"/>
          </a:xfrm>
          <a:prstGeom prst="rect">
            <a:avLst/>
          </a:prstGeom>
          <a:noFill/>
        </p:spPr>
        <p:txBody>
          <a:bodyPr rIns="288000"/>
          <a:lstStyle>
            <a:lvl1pPr marL="0" indent="0" algn="r">
              <a:buNone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</a:defRPr>
            </a:lvl1pPr>
          </a:lstStyle>
          <a:p>
            <a:pPr marL="304800" marR="0" lvl="0" indent="-304800" algn="r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t-EE" dirty="0"/>
              <a:t>0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63008" y="3483796"/>
            <a:ext cx="9405780" cy="359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5000" b="0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04800" lvl="0" indent="-304800" algn="l"/>
            <a:r>
              <a:rPr lang="et-EE" dirty="0"/>
              <a:t>SUBTITLE</a:t>
            </a:r>
            <a:endParaRPr lang="en-US" dirty="0"/>
          </a:p>
        </p:txBody>
      </p:sp>
      <p:sp>
        <p:nvSpPr>
          <p:cNvPr id="11" name="Shape 816"/>
          <p:cNvSpPr/>
          <p:nvPr userDrawn="1"/>
        </p:nvSpPr>
        <p:spPr>
          <a:xfrm>
            <a:off x="2628000" y="457200"/>
            <a:ext cx="108000" cy="7200000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00554838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orient="horz" pos="3386">
          <p15:clr>
            <a:srgbClr val="FBAE40"/>
          </p15:clr>
        </p15:guide>
        <p15:guide id="3" orient="horz" pos="6615">
          <p15:clr>
            <a:srgbClr val="FBAE40"/>
          </p15:clr>
        </p15:guide>
        <p15:guide id="4" pos="695">
          <p15:clr>
            <a:srgbClr val="FBAE40"/>
          </p15:clr>
        </p15:guide>
        <p15:guide id="5" pos="7816">
          <p15:clr>
            <a:srgbClr val="FBAE40"/>
          </p15:clr>
        </p15:guide>
        <p15:guide id="6" orient="horz" pos="178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ecial thou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931" y="2631"/>
            <a:ext cx="19804400" cy="13710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008" y="1457400"/>
            <a:ext cx="14332024" cy="1735262"/>
          </a:xfrm>
          <a:prstGeom prst="rect">
            <a:avLst/>
          </a:prstGeom>
        </p:spPr>
        <p:txBody>
          <a:bodyPr/>
          <a:lstStyle>
            <a:lvl1pPr>
              <a:defRPr lang="et-EE" sz="10000" b="0" kern="1200" cap="all" spc="300" dirty="0" smtClean="0">
                <a:solidFill>
                  <a:schemeClr val="accent2"/>
                </a:solidFill>
              </a:defRPr>
            </a:lvl1pPr>
          </a:lstStyle>
          <a:p>
            <a:pPr marL="0" lvl="0" indent="0" rtl="0" latinLnBrk="1" hangingPunct="0">
              <a:spcBef>
                <a:spcPts val="0"/>
              </a:spcBef>
              <a:buSzTx/>
              <a:buNone/>
            </a:pPr>
            <a:r>
              <a:rPr lang="et-EE" dirty="0" err="1"/>
              <a:t>heading</a:t>
            </a:r>
            <a:endParaRPr lang="et-EE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11427" y="936103"/>
            <a:ext cx="2542928" cy="2825899"/>
          </a:xfrm>
          <a:prstGeom prst="rect">
            <a:avLst/>
          </a:prstGeom>
          <a:noFill/>
        </p:spPr>
        <p:txBody>
          <a:bodyPr rIns="288000"/>
          <a:lstStyle>
            <a:lvl1pPr marL="0" indent="0" algn="r">
              <a:buNone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</a:defRPr>
            </a:lvl1pPr>
          </a:lstStyle>
          <a:p>
            <a:pPr marL="304800" marR="0" lvl="0" indent="-304800" algn="r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t-EE" dirty="0"/>
              <a:t>0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63008" y="3483796"/>
            <a:ext cx="9405780" cy="359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5000" b="0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04800" lvl="0" indent="-304800" algn="l"/>
            <a:r>
              <a:rPr lang="et-EE" dirty="0"/>
              <a:t>SUBTITLE</a:t>
            </a:r>
            <a:endParaRPr lang="en-US" dirty="0"/>
          </a:p>
        </p:txBody>
      </p:sp>
      <p:sp>
        <p:nvSpPr>
          <p:cNvPr id="9" name="Shape 816"/>
          <p:cNvSpPr/>
          <p:nvPr userDrawn="1"/>
        </p:nvSpPr>
        <p:spPr>
          <a:xfrm>
            <a:off x="2628000" y="457200"/>
            <a:ext cx="108000" cy="7200000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4832506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orient="horz" pos="3386">
          <p15:clr>
            <a:srgbClr val="FBAE40"/>
          </p15:clr>
        </p15:guide>
        <p15:guide id="3" orient="horz" pos="6615">
          <p15:clr>
            <a:srgbClr val="FBAE40"/>
          </p15:clr>
        </p15:guide>
        <p15:guide id="4" pos="695">
          <p15:clr>
            <a:srgbClr val="FBAE40"/>
          </p15:clr>
        </p15:guide>
        <p15:guide id="5" pos="7816">
          <p15:clr>
            <a:srgbClr val="FBAE40"/>
          </p15:clr>
        </p15:guide>
        <p15:guide id="6" orient="horz" pos="178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pecial thou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01" y="0"/>
            <a:ext cx="2055495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008" y="1457400"/>
            <a:ext cx="14332024" cy="1735262"/>
          </a:xfrm>
          <a:prstGeom prst="rect">
            <a:avLst/>
          </a:prstGeom>
        </p:spPr>
        <p:txBody>
          <a:bodyPr/>
          <a:lstStyle>
            <a:lvl1pPr>
              <a:defRPr lang="et-EE" sz="10000" b="0" kern="1200" cap="all" spc="300" dirty="0" smtClean="0">
                <a:solidFill>
                  <a:schemeClr val="accent2"/>
                </a:solidFill>
              </a:defRPr>
            </a:lvl1pPr>
          </a:lstStyle>
          <a:p>
            <a:pPr marL="0" lvl="0" indent="0" rtl="0" latinLnBrk="1" hangingPunct="0">
              <a:spcBef>
                <a:spcPts val="0"/>
              </a:spcBef>
              <a:buSzTx/>
              <a:buNone/>
            </a:pPr>
            <a:r>
              <a:rPr lang="et-EE" dirty="0" err="1"/>
              <a:t>heading</a:t>
            </a:r>
            <a:endParaRPr lang="et-EE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11427" y="936103"/>
            <a:ext cx="2542928" cy="2825899"/>
          </a:xfrm>
          <a:prstGeom prst="rect">
            <a:avLst/>
          </a:prstGeom>
          <a:noFill/>
        </p:spPr>
        <p:txBody>
          <a:bodyPr rIns="288000"/>
          <a:lstStyle>
            <a:lvl1pPr marL="0" indent="0" algn="r">
              <a:buNone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</a:defRPr>
            </a:lvl1pPr>
          </a:lstStyle>
          <a:p>
            <a:pPr marL="304800" marR="0" lvl="0" indent="-304800" algn="r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t-EE" dirty="0"/>
              <a:t>0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63008" y="3483796"/>
            <a:ext cx="9405780" cy="359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5000" b="0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04800" lvl="0" indent="-304800" algn="l"/>
            <a:r>
              <a:rPr lang="et-EE" dirty="0"/>
              <a:t>SUBTITLE</a:t>
            </a:r>
            <a:endParaRPr lang="en-US" dirty="0"/>
          </a:p>
        </p:txBody>
      </p:sp>
      <p:sp>
        <p:nvSpPr>
          <p:cNvPr id="11" name="Shape 816"/>
          <p:cNvSpPr/>
          <p:nvPr userDrawn="1"/>
        </p:nvSpPr>
        <p:spPr>
          <a:xfrm>
            <a:off x="2628000" y="457200"/>
            <a:ext cx="108000" cy="7200000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186599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orient="horz" pos="3386">
          <p15:clr>
            <a:srgbClr val="FBAE40"/>
          </p15:clr>
        </p15:guide>
        <p15:guide id="3" orient="horz" pos="6615">
          <p15:clr>
            <a:srgbClr val="FBAE40"/>
          </p15:clr>
        </p15:guide>
        <p15:guide id="4" pos="695">
          <p15:clr>
            <a:srgbClr val="FBAE40"/>
          </p15:clr>
        </p15:guide>
        <p15:guide id="5" pos="7816">
          <p15:clr>
            <a:srgbClr val="FBAE40"/>
          </p15:clr>
        </p15:guide>
        <p15:guide id="6" orient="horz" pos="178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pecial thou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001" y="0"/>
            <a:ext cx="20554950" cy="1371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63008" y="1457400"/>
            <a:ext cx="14332024" cy="1735262"/>
          </a:xfrm>
          <a:prstGeom prst="rect">
            <a:avLst/>
          </a:prstGeom>
        </p:spPr>
        <p:txBody>
          <a:bodyPr/>
          <a:lstStyle>
            <a:lvl1pPr>
              <a:defRPr lang="et-EE" sz="10000" b="0" kern="1200" cap="all" spc="300" dirty="0" smtClean="0">
                <a:solidFill>
                  <a:schemeClr val="accent2"/>
                </a:solidFill>
              </a:defRPr>
            </a:lvl1pPr>
          </a:lstStyle>
          <a:p>
            <a:pPr marL="0" lvl="0" indent="0" rtl="0" latinLnBrk="1" hangingPunct="0">
              <a:spcBef>
                <a:spcPts val="0"/>
              </a:spcBef>
              <a:buSzTx/>
              <a:buNone/>
            </a:pPr>
            <a:r>
              <a:rPr lang="et-EE" dirty="0" err="1"/>
              <a:t>heading</a:t>
            </a:r>
            <a:endParaRPr lang="et-EE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11427" y="936103"/>
            <a:ext cx="2542928" cy="2825899"/>
          </a:xfrm>
          <a:prstGeom prst="rect">
            <a:avLst/>
          </a:prstGeom>
          <a:noFill/>
        </p:spPr>
        <p:txBody>
          <a:bodyPr rIns="288000"/>
          <a:lstStyle>
            <a:lvl1pPr marL="0" indent="0" algn="r">
              <a:buNone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</a:defRPr>
            </a:lvl1pPr>
          </a:lstStyle>
          <a:p>
            <a:pPr marL="304800" marR="0" lvl="0" indent="-304800" algn="r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t-EE" dirty="0"/>
              <a:t>0</a:t>
            </a:r>
            <a:endParaRPr lang="en-US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3263008" y="3483796"/>
            <a:ext cx="9405780" cy="359022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5000" b="0" i="0" baseline="0" dirty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04800" lvl="0" indent="-304800" algn="l"/>
            <a:r>
              <a:rPr lang="et-EE" dirty="0"/>
              <a:t>SUBTITLE</a:t>
            </a:r>
            <a:endParaRPr lang="en-US" dirty="0"/>
          </a:p>
        </p:txBody>
      </p:sp>
      <p:sp>
        <p:nvSpPr>
          <p:cNvPr id="11" name="Shape 816"/>
          <p:cNvSpPr/>
          <p:nvPr userDrawn="1"/>
        </p:nvSpPr>
        <p:spPr>
          <a:xfrm>
            <a:off x="2628000" y="457200"/>
            <a:ext cx="108000" cy="7200000"/>
          </a:xfrm>
          <a:prstGeom prst="rect">
            <a:avLst/>
          </a:prstGeom>
          <a:gradFill>
            <a:gsLst>
              <a:gs pos="0">
                <a:srgbClr val="FFFFFF"/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23309880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869">
          <p15:clr>
            <a:srgbClr val="FBAE40"/>
          </p15:clr>
        </p15:guide>
        <p15:guide id="2" orient="horz" pos="3386">
          <p15:clr>
            <a:srgbClr val="FBAE40"/>
          </p15:clr>
        </p15:guide>
        <p15:guide id="3" orient="horz" pos="6615">
          <p15:clr>
            <a:srgbClr val="FBAE40"/>
          </p15:clr>
        </p15:guide>
        <p15:guide id="4" pos="695">
          <p15:clr>
            <a:srgbClr val="FBAE40"/>
          </p15:clr>
        </p15:guide>
        <p15:guide id="5" pos="7816">
          <p15:clr>
            <a:srgbClr val="FBAE40"/>
          </p15:clr>
        </p15:guide>
        <p15:guide id="6" orient="horz" pos="17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450913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886652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2922833" y="10741728"/>
            <a:ext cx="3456384" cy="127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Ellex Raidla </a:t>
            </a:r>
            <a:r>
              <a:rPr lang="en-US" sz="1600" b="0" i="0" u="none" strike="noStrike" baseline="0" dirty="0" err="1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Advokaadibüroo</a:t>
            </a: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 OÜ</a:t>
            </a:r>
          </a:p>
          <a:p>
            <a:pPr algn="l" rtl="0">
              <a:lnSpc>
                <a:spcPct val="120000"/>
              </a:lnSpc>
            </a:pPr>
            <a:r>
              <a:rPr lang="en-US" sz="1600" b="0" i="0" u="none" strike="noStrike" baseline="0" dirty="0" err="1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Roosikrantsi</a:t>
            </a: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 2</a:t>
            </a:r>
          </a:p>
          <a:p>
            <a:pPr algn="l" rtl="0">
              <a:lnSpc>
                <a:spcPct val="120000"/>
              </a:lnSpc>
            </a:pP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EE-10119 Tallinn</a:t>
            </a:r>
          </a:p>
          <a:p>
            <a:pPr algn="l" rtl="0">
              <a:lnSpc>
                <a:spcPct val="120000"/>
              </a:lnSpc>
            </a:pP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ESTONIA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41E4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6" name="Picture 3" descr="\\osav.raidla.ee\silver.saks\My Documents\design\ELLEX_IMAGES\Ellex Logo files 2016 11\PNG-RGB - Internet\Ellex Raidla\Vertical\Ellex Raidla - Logo - V - PNG-RGB - White background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000" y="10440000"/>
            <a:ext cx="2519787" cy="187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hape 816"/>
          <p:cNvSpPr/>
          <p:nvPr userDrawn="1"/>
        </p:nvSpPr>
        <p:spPr>
          <a:xfrm>
            <a:off x="12153600" y="9867600"/>
            <a:ext cx="54000" cy="2880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86022893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10538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2922833" y="10741728"/>
            <a:ext cx="3456384" cy="127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Ellex Raidla </a:t>
            </a:r>
            <a:r>
              <a:rPr lang="en-US" sz="1600" b="0" i="0" u="none" strike="noStrike" baseline="0" dirty="0" err="1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Advokaadibüroo</a:t>
            </a: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 OÜ</a:t>
            </a:r>
          </a:p>
          <a:p>
            <a:pPr algn="l" rtl="0">
              <a:lnSpc>
                <a:spcPct val="120000"/>
              </a:lnSpc>
            </a:pPr>
            <a:r>
              <a:rPr lang="en-US" sz="1600" b="0" i="0" u="none" strike="noStrike" baseline="0" dirty="0" err="1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Roosikrantsi</a:t>
            </a: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 2</a:t>
            </a:r>
          </a:p>
          <a:p>
            <a:pPr algn="l" rtl="0">
              <a:lnSpc>
                <a:spcPct val="120000"/>
              </a:lnSpc>
            </a:pP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EE-10119 Tallinn</a:t>
            </a:r>
          </a:p>
          <a:p>
            <a:pPr algn="l" rtl="0">
              <a:lnSpc>
                <a:spcPct val="120000"/>
              </a:lnSpc>
            </a:pP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ESTONIA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41E4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7" name="Shape 816"/>
          <p:cNvSpPr/>
          <p:nvPr userDrawn="1"/>
        </p:nvSpPr>
        <p:spPr>
          <a:xfrm>
            <a:off x="12153600" y="9867600"/>
            <a:ext cx="54000" cy="2880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37116">
                <a:srgbClr val="94D600"/>
              </a:gs>
              <a:gs pos="71552">
                <a:srgbClr val="94D600"/>
              </a:gs>
              <a:gs pos="100000">
                <a:srgbClr val="FFFFFF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>
                <a:solidFill>
                  <a:srgbClr val="041E41"/>
                </a:solidFill>
              </a:defRPr>
            </a:pPr>
            <a:endParaRPr kumimoji="0" sz="3400" b="0" i="0" u="none" strike="noStrike" kern="0" cap="none" spc="0" normalizeH="0" baseline="0" noProof="0">
              <a:ln>
                <a:noFill/>
              </a:ln>
              <a:solidFill>
                <a:srgbClr val="041E4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57130245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105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" y="0"/>
            <a:ext cx="14592299" cy="13716000"/>
          </a:xfrm>
          <a:prstGeom prst="rect">
            <a:avLst/>
          </a:prstGeom>
        </p:spPr>
      </p:pic>
      <p:grpSp>
        <p:nvGrpSpPr>
          <p:cNvPr id="3" name="Group 50"/>
          <p:cNvGrpSpPr/>
          <p:nvPr userDrawn="1"/>
        </p:nvGrpSpPr>
        <p:grpSpPr>
          <a:xfrm>
            <a:off x="-12699" y="4500712"/>
            <a:ext cx="24409399" cy="4541045"/>
            <a:chOff x="0" y="0"/>
            <a:chExt cx="24409398" cy="4541043"/>
          </a:xfrm>
        </p:grpSpPr>
        <p:sp>
          <p:nvSpPr>
            <p:cNvPr id="4" name="Shape 46"/>
            <p:cNvSpPr/>
            <p:nvPr/>
          </p:nvSpPr>
          <p:spPr>
            <a:xfrm>
              <a:off x="0" y="0"/>
              <a:ext cx="24409399" cy="4249589"/>
            </a:xfrm>
            <a:prstGeom prst="rect">
              <a:avLst/>
            </a:prstGeom>
            <a:solidFill>
              <a:srgbClr val="FFFFFF">
                <a:alpha val="8460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500">
                  <a:solidFill>
                    <a:srgbClr val="041E41"/>
                  </a:solidFill>
                </a:defRPr>
              </a:pPr>
              <a:endParaRPr sz="6998"/>
            </a:p>
          </p:txBody>
        </p:sp>
        <p:grpSp>
          <p:nvGrpSpPr>
            <p:cNvPr id="5" name="Group 49"/>
            <p:cNvGrpSpPr/>
            <p:nvPr/>
          </p:nvGrpSpPr>
          <p:grpSpPr>
            <a:xfrm>
              <a:off x="0" y="4239964"/>
              <a:ext cx="24409399" cy="301080"/>
              <a:chOff x="0" y="0"/>
              <a:chExt cx="24409398" cy="301079"/>
            </a:xfrm>
          </p:grpSpPr>
          <p:sp>
            <p:nvSpPr>
              <p:cNvPr id="6" name="Shape 47"/>
              <p:cNvSpPr/>
              <p:nvPr/>
            </p:nvSpPr>
            <p:spPr>
              <a:xfrm>
                <a:off x="0" y="0"/>
                <a:ext cx="24409399" cy="200125"/>
              </a:xfrm>
              <a:prstGeom prst="rect">
                <a:avLst/>
              </a:prstGeom>
              <a:solidFill>
                <a:srgbClr val="041E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500">
                    <a:solidFill>
                      <a:srgbClr val="041E41"/>
                    </a:solidFill>
                  </a:defRPr>
                </a:pPr>
                <a:endParaRPr sz="6998"/>
              </a:p>
            </p:txBody>
          </p:sp>
          <p:sp>
            <p:nvSpPr>
              <p:cNvPr id="7" name="Shape 48"/>
              <p:cNvSpPr/>
              <p:nvPr/>
            </p:nvSpPr>
            <p:spPr>
              <a:xfrm>
                <a:off x="0" y="254000"/>
                <a:ext cx="24409399" cy="47080"/>
              </a:xfrm>
              <a:prstGeom prst="rect">
                <a:avLst/>
              </a:prstGeom>
              <a:solidFill>
                <a:srgbClr val="94D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500">
                    <a:solidFill>
                      <a:srgbClr val="041E41"/>
                    </a:solidFill>
                  </a:defRPr>
                </a:pPr>
                <a:endParaRPr sz="6998"/>
              </a:p>
            </p:txBody>
          </p:sp>
        </p:grpSp>
      </p:grpSp>
      <p:sp>
        <p:nvSpPr>
          <p:cNvPr id="12" name="Rectangle 11"/>
          <p:cNvSpPr/>
          <p:nvPr userDrawn="1"/>
        </p:nvSpPr>
        <p:spPr>
          <a:xfrm>
            <a:off x="17499559" y="4825922"/>
            <a:ext cx="50407" cy="3599167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94D600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4799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661654" y="7336180"/>
            <a:ext cx="15837910" cy="1371282"/>
          </a:xfrm>
          <a:prstGeom prst="rect">
            <a:avLst/>
          </a:prstGeom>
        </p:spPr>
        <p:txBody>
          <a:bodyPr/>
          <a:lstStyle>
            <a:lvl1pPr marL="0" marR="0" indent="0" algn="l" defTabSz="825128" rtl="0" eaLnBrk="1" fontAlgn="auto" latinLnBrk="0" hangingPunct="1">
              <a:lnSpc>
                <a:spcPct val="100000"/>
              </a:lnSpc>
              <a:spcBef>
                <a:spcPts val="5197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en-US" sz="4799" b="1" kern="1200">
                <a:solidFill>
                  <a:srgbClr val="051E4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defTabSz="825128" eaLnBrk="1" fontAlgn="auto" latinLnBrk="0" hangingPunct="1">
              <a:lnSpc>
                <a:spcPct val="100000"/>
              </a:lnSpc>
              <a:spcBef>
                <a:spcPts val="5197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t-EE" dirty="0" err="1"/>
              <a:t>Sub-heading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presentation</a:t>
            </a:r>
            <a:endParaRPr lang="et-EE" dirty="0"/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1661651" y="5629270"/>
            <a:ext cx="15888318" cy="1372720"/>
          </a:xfrm>
          <a:prstGeom prst="rect">
            <a:avLst/>
          </a:prstGeom>
        </p:spPr>
        <p:txBody>
          <a:bodyPr vert="horz" anchor="t" anchorCtr="0"/>
          <a:lstStyle>
            <a:lvl1pPr>
              <a:defRPr sz="6998" b="1" i="0" cap="none" baseline="0">
                <a:solidFill>
                  <a:srgbClr val="051E41"/>
                </a:solidFill>
                <a:latin typeface="+mn-lt"/>
              </a:defRPr>
            </a:lvl1pPr>
          </a:lstStyle>
          <a:p>
            <a:r>
              <a:rPr lang="et-EE" dirty="0" err="1"/>
              <a:t>Heading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presentation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8546276" y="10538192"/>
            <a:ext cx="5145484" cy="1371282"/>
          </a:xfrm>
          <a:prstGeom prst="rect">
            <a:avLst/>
          </a:prstGeom>
        </p:spPr>
        <p:txBody>
          <a:bodyPr/>
          <a:lstStyle>
            <a:lvl1pPr marL="0" marR="0" indent="0" algn="l" defTabSz="825128" rtl="0" eaLnBrk="1" fontAlgn="auto" latinLnBrk="0" hangingPunct="1">
              <a:lnSpc>
                <a:spcPct val="100000"/>
              </a:lnSpc>
              <a:spcBef>
                <a:spcPts val="5197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en-US" sz="3599" b="1" kern="1200">
                <a:solidFill>
                  <a:srgbClr val="051E4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defTabSz="825128" eaLnBrk="1" fontAlgn="auto" latinLnBrk="0" hangingPunct="1">
              <a:lnSpc>
                <a:spcPct val="100000"/>
              </a:lnSpc>
              <a:spcBef>
                <a:spcPts val="5197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t-EE" dirty="0" err="1"/>
              <a:t>Text</a:t>
            </a:r>
            <a:r>
              <a:rPr lang="et-EE" dirty="0"/>
              <a:t> </a:t>
            </a:r>
          </a:p>
        </p:txBody>
      </p:sp>
      <p:pic>
        <p:nvPicPr>
          <p:cNvPr id="17" name="Picture 2" descr="\\osav.raidla.ee\silver.saks\My Documents\design\ELLEX_IMAGES\Ellex Logo files 2016 11\PNG-RGB - Internet\Ellex Raidla\Vertical\Ellex Raidla - Logo - V - PNG-RGB - White backgroun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736" y="5739039"/>
            <a:ext cx="36004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8841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094">
          <p15:clr>
            <a:srgbClr val="FBAE40"/>
          </p15:clr>
        </p15:guide>
        <p15:guide id="2" pos="530">
          <p15:clr>
            <a:srgbClr val="FBAE40"/>
          </p15:clr>
        </p15:guide>
        <p15:guide id="3" orient="horz" pos="2331">
          <p15:clr>
            <a:srgbClr val="FBAE40"/>
          </p15:clr>
        </p15:guide>
        <p15:guide id="4" pos="5826">
          <p15:clr>
            <a:srgbClr val="FBAE40"/>
          </p15:clr>
        </p15:guide>
        <p15:guide id="5" orient="horz" pos="3310">
          <p15:clr>
            <a:srgbClr val="FBAE40"/>
          </p15:clr>
        </p15:guide>
        <p15:guide id="6" pos="7464">
          <p15:clr>
            <a:srgbClr val="FBAE40"/>
          </p15:clr>
        </p15:guide>
        <p15:guide id="7" pos="488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67" y="216131"/>
            <a:ext cx="14528794" cy="13499870"/>
          </a:xfrm>
          <a:prstGeom prst="rect">
            <a:avLst/>
          </a:prstGeom>
        </p:spPr>
      </p:pic>
      <p:grpSp>
        <p:nvGrpSpPr>
          <p:cNvPr id="3" name="Group 50"/>
          <p:cNvGrpSpPr/>
          <p:nvPr userDrawn="1"/>
        </p:nvGrpSpPr>
        <p:grpSpPr>
          <a:xfrm>
            <a:off x="-12699" y="4500712"/>
            <a:ext cx="24409399" cy="4541045"/>
            <a:chOff x="0" y="0"/>
            <a:chExt cx="24409398" cy="4541043"/>
          </a:xfrm>
        </p:grpSpPr>
        <p:sp>
          <p:nvSpPr>
            <p:cNvPr id="4" name="Shape 46"/>
            <p:cNvSpPr/>
            <p:nvPr/>
          </p:nvSpPr>
          <p:spPr>
            <a:xfrm>
              <a:off x="0" y="0"/>
              <a:ext cx="24409399" cy="4249589"/>
            </a:xfrm>
            <a:prstGeom prst="rect">
              <a:avLst/>
            </a:prstGeom>
            <a:solidFill>
              <a:srgbClr val="FFFFFF">
                <a:alpha val="8460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500">
                  <a:solidFill>
                    <a:srgbClr val="041E41"/>
                  </a:solidFill>
                </a:defRPr>
              </a:pPr>
              <a:endParaRPr sz="6998"/>
            </a:p>
          </p:txBody>
        </p:sp>
        <p:grpSp>
          <p:nvGrpSpPr>
            <p:cNvPr id="5" name="Group 49"/>
            <p:cNvGrpSpPr/>
            <p:nvPr/>
          </p:nvGrpSpPr>
          <p:grpSpPr>
            <a:xfrm>
              <a:off x="0" y="4239964"/>
              <a:ext cx="24409399" cy="301080"/>
              <a:chOff x="0" y="0"/>
              <a:chExt cx="24409398" cy="301079"/>
            </a:xfrm>
          </p:grpSpPr>
          <p:sp>
            <p:nvSpPr>
              <p:cNvPr id="6" name="Shape 47"/>
              <p:cNvSpPr/>
              <p:nvPr/>
            </p:nvSpPr>
            <p:spPr>
              <a:xfrm>
                <a:off x="0" y="0"/>
                <a:ext cx="24409399" cy="200125"/>
              </a:xfrm>
              <a:prstGeom prst="rect">
                <a:avLst/>
              </a:prstGeom>
              <a:solidFill>
                <a:srgbClr val="041E4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500">
                    <a:solidFill>
                      <a:srgbClr val="041E41"/>
                    </a:solidFill>
                  </a:defRPr>
                </a:pPr>
                <a:endParaRPr sz="6998"/>
              </a:p>
            </p:txBody>
          </p:sp>
          <p:sp>
            <p:nvSpPr>
              <p:cNvPr id="7" name="Shape 48"/>
              <p:cNvSpPr/>
              <p:nvPr/>
            </p:nvSpPr>
            <p:spPr>
              <a:xfrm>
                <a:off x="0" y="254000"/>
                <a:ext cx="24409399" cy="47080"/>
              </a:xfrm>
              <a:prstGeom prst="rect">
                <a:avLst/>
              </a:prstGeom>
              <a:solidFill>
                <a:srgbClr val="94D6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 sz="3500">
                    <a:solidFill>
                      <a:srgbClr val="041E41"/>
                    </a:solidFill>
                  </a:defRPr>
                </a:pPr>
                <a:endParaRPr sz="6998"/>
              </a:p>
            </p:txBody>
          </p:sp>
        </p:grpSp>
      </p:grpSp>
      <p:sp>
        <p:nvSpPr>
          <p:cNvPr id="12" name="Rectangle 11"/>
          <p:cNvSpPr/>
          <p:nvPr userDrawn="1"/>
        </p:nvSpPr>
        <p:spPr>
          <a:xfrm>
            <a:off x="17499559" y="4825922"/>
            <a:ext cx="50407" cy="3599167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rgbClr val="94D600"/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 sz="4799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1" hasCustomPrompt="1"/>
          </p:nvPr>
        </p:nvSpPr>
        <p:spPr>
          <a:xfrm>
            <a:off x="1661654" y="7336180"/>
            <a:ext cx="15837910" cy="1371282"/>
          </a:xfrm>
          <a:prstGeom prst="rect">
            <a:avLst/>
          </a:prstGeom>
        </p:spPr>
        <p:txBody>
          <a:bodyPr/>
          <a:lstStyle>
            <a:lvl1pPr marL="0" marR="0" indent="0" algn="l" defTabSz="825128" rtl="0" eaLnBrk="1" fontAlgn="auto" latinLnBrk="0" hangingPunct="1">
              <a:lnSpc>
                <a:spcPct val="100000"/>
              </a:lnSpc>
              <a:spcBef>
                <a:spcPts val="5197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en-US" sz="4799" b="1" kern="1200">
                <a:solidFill>
                  <a:srgbClr val="051E4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defTabSz="825128" eaLnBrk="1" fontAlgn="auto" latinLnBrk="0" hangingPunct="1">
              <a:lnSpc>
                <a:spcPct val="100000"/>
              </a:lnSpc>
              <a:spcBef>
                <a:spcPts val="5197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t-EE" dirty="0" err="1"/>
              <a:t>Sub-heading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presentation</a:t>
            </a:r>
            <a:endParaRPr lang="et-EE" dirty="0"/>
          </a:p>
        </p:txBody>
      </p:sp>
      <p:sp>
        <p:nvSpPr>
          <p:cNvPr id="16" name="Title 3"/>
          <p:cNvSpPr>
            <a:spLocks noGrp="1"/>
          </p:cNvSpPr>
          <p:nvPr>
            <p:ph type="title" hasCustomPrompt="1"/>
          </p:nvPr>
        </p:nvSpPr>
        <p:spPr>
          <a:xfrm>
            <a:off x="1661651" y="5629270"/>
            <a:ext cx="15888318" cy="1372720"/>
          </a:xfrm>
          <a:prstGeom prst="rect">
            <a:avLst/>
          </a:prstGeom>
        </p:spPr>
        <p:txBody>
          <a:bodyPr vert="horz" anchor="t" anchorCtr="0"/>
          <a:lstStyle>
            <a:lvl1pPr>
              <a:defRPr sz="6998" b="1" i="0" cap="none" baseline="0">
                <a:solidFill>
                  <a:srgbClr val="051E41"/>
                </a:solidFill>
                <a:latin typeface="+mn-lt"/>
              </a:defRPr>
            </a:lvl1pPr>
          </a:lstStyle>
          <a:p>
            <a:r>
              <a:rPr lang="et-EE" dirty="0" err="1"/>
              <a:t>Heading</a:t>
            </a:r>
            <a:r>
              <a:rPr lang="et-EE" dirty="0"/>
              <a:t> of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presentation</a:t>
            </a:r>
            <a:endParaRPr lang="en-US" dirty="0"/>
          </a:p>
        </p:txBody>
      </p:sp>
      <p:sp>
        <p:nvSpPr>
          <p:cNvPr id="1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18546276" y="10538192"/>
            <a:ext cx="5145484" cy="1371282"/>
          </a:xfrm>
          <a:prstGeom prst="rect">
            <a:avLst/>
          </a:prstGeom>
        </p:spPr>
        <p:txBody>
          <a:bodyPr/>
          <a:lstStyle>
            <a:lvl1pPr marL="0" marR="0" indent="0" algn="l" defTabSz="825128" rtl="0" eaLnBrk="1" fontAlgn="auto" latinLnBrk="0" hangingPunct="1">
              <a:lnSpc>
                <a:spcPct val="100000"/>
              </a:lnSpc>
              <a:spcBef>
                <a:spcPts val="5197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lang="en-US" sz="3599" b="1" kern="1200">
                <a:solidFill>
                  <a:srgbClr val="051E4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marR="0" lvl="0" indent="0" defTabSz="825128" eaLnBrk="1" fontAlgn="auto" latinLnBrk="0" hangingPunct="1">
              <a:lnSpc>
                <a:spcPct val="100000"/>
              </a:lnSpc>
              <a:spcBef>
                <a:spcPts val="5197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/>
            </a:pPr>
            <a:r>
              <a:rPr lang="et-EE" dirty="0" err="1"/>
              <a:t>Text</a:t>
            </a:r>
            <a:r>
              <a:rPr lang="et-EE" dirty="0"/>
              <a:t> </a:t>
            </a:r>
          </a:p>
        </p:txBody>
      </p:sp>
      <p:pic>
        <p:nvPicPr>
          <p:cNvPr id="17" name="Picture 2" descr="\\osav.raidla.ee\silver.saks\My Documents\design\ELLEX_IMAGES\Ellex Logo files 2016 11\PNG-RGB - Internet\Ellex Raidla\Vertical\Ellex Raidla - Logo - V - PNG-RGB - White background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6736" y="5739039"/>
            <a:ext cx="36004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457767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2094">
          <p15:clr>
            <a:srgbClr val="FBAE40"/>
          </p15:clr>
        </p15:guide>
        <p15:guide id="2" pos="530">
          <p15:clr>
            <a:srgbClr val="FBAE40"/>
          </p15:clr>
        </p15:guide>
        <p15:guide id="3" orient="horz" pos="2331">
          <p15:clr>
            <a:srgbClr val="FBAE40"/>
          </p15:clr>
        </p15:guide>
        <p15:guide id="4" pos="5826">
          <p15:clr>
            <a:srgbClr val="FBAE40"/>
          </p15:clr>
        </p15:guide>
        <p15:guide id="5" orient="horz" pos="3310">
          <p15:clr>
            <a:srgbClr val="FBAE40"/>
          </p15:clr>
        </p15:guide>
        <p15:guide id="6" pos="7464">
          <p15:clr>
            <a:srgbClr val="FBAE40"/>
          </p15:clr>
        </p15:guide>
        <p15:guide id="7" pos="4885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sub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2"/>
          <p:cNvSpPr>
            <a:spLocks noGrp="1"/>
          </p:cNvSpPr>
          <p:nvPr>
            <p:ph type="title" hasCustomPrompt="1"/>
          </p:nvPr>
        </p:nvSpPr>
        <p:spPr>
          <a:xfrm>
            <a:off x="1219200" y="3473624"/>
            <a:ext cx="21897975" cy="10801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>
                <a:solidFill>
                  <a:srgbClr val="94D600"/>
                </a:solidFill>
              </a:defRPr>
            </a:lvl1pPr>
          </a:lstStyle>
          <a:p>
            <a:r>
              <a:rPr lang="et-EE" dirty="0" err="1"/>
              <a:t>Subtitle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19199" y="5226586"/>
            <a:ext cx="21897976" cy="7031878"/>
          </a:xfrm>
          <a:prstGeom prst="rect">
            <a:avLst/>
          </a:prstGeom>
        </p:spPr>
        <p:txBody>
          <a:bodyPr/>
          <a:lstStyle>
            <a:lvl1pPr marL="619125" indent="-554038" algn="l" defTabSz="825500">
              <a:lnSpc>
                <a:spcPct val="110000"/>
              </a:lnSpc>
              <a:spcBef>
                <a:spcPts val="35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68400" indent="-539750" algn="l" defTabSz="825500">
              <a:lnSpc>
                <a:spcPct val="110000"/>
              </a:lnSpc>
              <a:spcBef>
                <a:spcPts val="35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797050" indent="-635000" algn="l" defTabSz="825500">
              <a:lnSpc>
                <a:spcPct val="110000"/>
              </a:lnSpc>
              <a:spcBef>
                <a:spcPts val="35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2425700" indent="-635000" algn="l" defTabSz="825500">
              <a:lnSpc>
                <a:spcPct val="110000"/>
              </a:lnSpc>
              <a:spcBef>
                <a:spcPts val="35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3048000" indent="-628650" algn="l" defTabSz="825500">
              <a:lnSpc>
                <a:spcPct val="110000"/>
              </a:lnSpc>
              <a:spcBef>
                <a:spcPts val="35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t-EE" sz="3600" i="0" spc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/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level</a:t>
            </a:r>
            <a:r>
              <a:rPr lang="et-EE" dirty="0"/>
              <a:t> 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r>
              <a:rPr lang="et-EE" dirty="0"/>
              <a:t>  </a:t>
            </a:r>
            <a:endParaRPr lang="en-US" dirty="0"/>
          </a:p>
          <a:p>
            <a:pPr lvl="3"/>
            <a:r>
              <a:rPr lang="en-US" dirty="0"/>
              <a:t>Fourth level</a:t>
            </a:r>
            <a:r>
              <a:rPr lang="et-EE" dirty="0"/>
              <a:t> 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681254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1219204" y="4049713"/>
            <a:ext cx="21897975" cy="8208421"/>
          </a:xfrm>
          <a:prstGeom prst="rect">
            <a:avLst/>
          </a:prstGeom>
        </p:spPr>
        <p:txBody>
          <a:bodyPr/>
          <a:lstStyle>
            <a:lvl1pPr marL="618847" indent="-553790" algn="l" defTabSz="825128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1167874" indent="-539507" algn="l" defTabSz="825128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796241" indent="-634715" algn="l" defTabSz="825128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2424608" indent="-634715" algn="l" defTabSz="825128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n-US" sz="3600" i="0" spc="0" dirty="0" smtClean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3046628" indent="-628367" algn="l" defTabSz="825128">
              <a:lnSpc>
                <a:spcPct val="110000"/>
              </a:lnSpc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t-EE" sz="3600" i="0" spc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 lvl="0"/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level</a:t>
            </a:r>
            <a:r>
              <a:rPr lang="et-EE" dirty="0"/>
              <a:t> 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  <a:r>
              <a:rPr lang="et-EE" dirty="0"/>
              <a:t>  </a:t>
            </a:r>
            <a:endParaRPr lang="en-US" dirty="0"/>
          </a:p>
          <a:p>
            <a:pPr lvl="3"/>
            <a:r>
              <a:rPr lang="en-US" dirty="0"/>
              <a:t>Fourth level</a:t>
            </a:r>
            <a:r>
              <a:rPr lang="et-EE" dirty="0"/>
              <a:t> 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t-EE" dirty="0"/>
          </a:p>
        </p:txBody>
      </p:sp>
      <p:sp>
        <p:nvSpPr>
          <p:cNvPr id="5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3037572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subtitle and 2 tex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3473624"/>
            <a:ext cx="10372725" cy="100776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94D600"/>
                </a:solidFill>
              </a:defRPr>
            </a:lvl1pPr>
          </a:lstStyle>
          <a:p>
            <a:r>
              <a:rPr lang="et-EE" dirty="0" err="1"/>
              <a:t>Subtitle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4985440"/>
            <a:ext cx="10372725" cy="7201152"/>
          </a:xfrm>
          <a:prstGeom prst="rect">
            <a:avLst/>
          </a:prstGeom>
        </p:spPr>
        <p:txBody>
          <a:bodyPr vert="horz" wrap="square" numCol="1" spcCol="3600000" anchor="t" anchorCtr="0"/>
          <a:lstStyle>
            <a:lvl1pPr marL="554038" indent="-565150" algn="l" defTabSz="825500"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t-EE" sz="3600" spc="0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928076" indent="-291600" algn="l"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sz="3600" spc="0">
                <a:solidFill>
                  <a:srgbClr val="041E41"/>
                </a:solidFill>
              </a:defRPr>
            </a:lvl2pPr>
            <a:lvl3pPr marL="1563076" indent="-291600" algn="l"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sz="3600" spc="0">
                <a:solidFill>
                  <a:srgbClr val="041E41"/>
                </a:solidFill>
              </a:defRPr>
            </a:lvl3pPr>
            <a:lvl4pPr marL="2198076" indent="-291600" algn="l"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sz="3600" spc="0">
                <a:solidFill>
                  <a:srgbClr val="041E41"/>
                </a:solidFill>
              </a:defRPr>
            </a:lvl4pPr>
            <a:lvl5pPr marL="2833076" indent="-291600" algn="l"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sz="3600" spc="0">
                <a:solidFill>
                  <a:srgbClr val="041E41"/>
                </a:solidFill>
              </a:defRPr>
            </a:lvl5pPr>
          </a:lstStyle>
          <a:p>
            <a:pPr lvl="0"/>
            <a:r>
              <a:rPr lang="et-EE" dirty="0"/>
              <a:t> </a:t>
            </a:r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1"/>
            <a:r>
              <a:rPr lang="et-EE" dirty="0"/>
              <a:t> </a:t>
            </a:r>
            <a:r>
              <a:rPr lang="et-EE" dirty="0" err="1"/>
              <a:t>Second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2"/>
            <a:r>
              <a:rPr lang="et-EE" dirty="0"/>
              <a:t> </a:t>
            </a:r>
            <a:r>
              <a:rPr lang="et-EE" dirty="0" err="1"/>
              <a:t>Third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3"/>
            <a:r>
              <a:rPr lang="et-EE" dirty="0"/>
              <a:t> </a:t>
            </a:r>
            <a:r>
              <a:rPr lang="et-EE" dirty="0" err="1"/>
              <a:t>Fourth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4"/>
            <a:r>
              <a:rPr lang="et-EE" dirty="0"/>
              <a:t> </a:t>
            </a:r>
            <a:r>
              <a:rPr lang="et-EE" dirty="0" err="1"/>
              <a:t>Fifth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2363027" y="4985440"/>
            <a:ext cx="10372725" cy="7201152"/>
          </a:xfrm>
          <a:prstGeom prst="rect">
            <a:avLst/>
          </a:prstGeom>
        </p:spPr>
        <p:txBody>
          <a:bodyPr vert="horz" wrap="square" numCol="1" spcCol="3600000" anchor="t" anchorCtr="0"/>
          <a:lstStyle>
            <a:lvl1pPr marL="554038" indent="-565150" algn="l" defTabSz="825500"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lang="et-EE" sz="3600" spc="0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928076" indent="-291600" algn="l"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sz="3600" spc="0">
                <a:solidFill>
                  <a:srgbClr val="041E41"/>
                </a:solidFill>
              </a:defRPr>
            </a:lvl2pPr>
            <a:lvl3pPr marL="1563076" indent="-291600" algn="l"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sz="3600" spc="0">
                <a:solidFill>
                  <a:srgbClr val="041E41"/>
                </a:solidFill>
              </a:defRPr>
            </a:lvl3pPr>
            <a:lvl4pPr marL="2198076" indent="-291600" algn="l"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sz="3600" spc="0">
                <a:solidFill>
                  <a:srgbClr val="041E41"/>
                </a:solidFill>
              </a:defRPr>
            </a:lvl4pPr>
            <a:lvl5pPr marL="2833076" indent="-291600" algn="l">
              <a:spcBef>
                <a:spcPts val="1800"/>
              </a:spcBef>
              <a:buClr>
                <a:schemeClr val="accent1"/>
              </a:buClr>
              <a:buSzPct val="100000"/>
              <a:buFontTx/>
              <a:buBlip>
                <a:blip r:embed="rId2"/>
              </a:buBlip>
              <a:defRPr sz="3600" spc="0">
                <a:solidFill>
                  <a:srgbClr val="041E41"/>
                </a:solidFill>
              </a:defRPr>
            </a:lvl5pPr>
          </a:lstStyle>
          <a:p>
            <a:pPr lvl="0"/>
            <a:r>
              <a:rPr lang="et-EE" dirty="0"/>
              <a:t> </a:t>
            </a:r>
            <a:r>
              <a:rPr lang="et-EE" dirty="0" err="1"/>
              <a:t>First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1"/>
            <a:r>
              <a:rPr lang="et-EE" dirty="0"/>
              <a:t> </a:t>
            </a:r>
            <a:r>
              <a:rPr lang="et-EE" dirty="0" err="1"/>
              <a:t>Second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2"/>
            <a:r>
              <a:rPr lang="et-EE" dirty="0"/>
              <a:t> </a:t>
            </a:r>
            <a:r>
              <a:rPr lang="et-EE" dirty="0" err="1"/>
              <a:t>Third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3"/>
            <a:r>
              <a:rPr lang="et-EE" dirty="0"/>
              <a:t> </a:t>
            </a:r>
            <a:r>
              <a:rPr lang="et-EE" dirty="0" err="1"/>
              <a:t>Fourth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t-EE" dirty="0"/>
          </a:p>
          <a:p>
            <a:pPr lvl="4"/>
            <a:r>
              <a:rPr lang="et-EE" dirty="0"/>
              <a:t> </a:t>
            </a:r>
            <a:r>
              <a:rPr lang="et-EE" dirty="0" err="1"/>
              <a:t>Fifth</a:t>
            </a:r>
            <a:r>
              <a:rPr lang="et-EE" dirty="0"/>
              <a:t> </a:t>
            </a:r>
            <a:r>
              <a:rPr lang="et-EE" dirty="0" err="1"/>
              <a:t>level</a:t>
            </a:r>
            <a:endParaRPr lang="en-US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8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47449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3141" userDrawn="1">
          <p15:clr>
            <a:srgbClr val="FBAE40"/>
          </p15:clr>
        </p15:guide>
        <p15:guide id="2" pos="7302">
          <p15:clr>
            <a:srgbClr val="FBAE40"/>
          </p15:clr>
        </p15:guide>
        <p15:guide id="3" pos="743">
          <p15:clr>
            <a:srgbClr val="FBAE40"/>
          </p15:clr>
        </p15:guide>
        <p15:guide id="4" pos="78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2 text box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219200" y="4986338"/>
            <a:ext cx="10372725" cy="7272337"/>
          </a:xfrm>
          <a:prstGeom prst="rect">
            <a:avLst/>
          </a:prstGeom>
        </p:spPr>
        <p:txBody>
          <a:bodyPr vert="horz" wrap="square" numCol="1" spcCol="3600000" anchor="t" anchorCtr="0"/>
          <a:lstStyle>
            <a:lvl1pPr marL="0" indent="0" algn="l" defTabSz="825500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lang="et-EE" sz="3200" spc="0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636476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600" spc="0">
                <a:solidFill>
                  <a:srgbClr val="041E41"/>
                </a:solidFill>
              </a:defRPr>
            </a:lvl2pPr>
            <a:lvl3pPr marL="1271476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600" spc="0">
                <a:solidFill>
                  <a:srgbClr val="041E41"/>
                </a:solidFill>
              </a:defRPr>
            </a:lvl3pPr>
            <a:lvl4pPr marL="1906476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600" spc="0">
                <a:solidFill>
                  <a:srgbClr val="041E41"/>
                </a:solidFill>
              </a:defRPr>
            </a:lvl4pPr>
            <a:lvl5pPr marL="2541476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600" spc="0">
                <a:solidFill>
                  <a:srgbClr val="041E41"/>
                </a:solidFill>
              </a:defRPr>
            </a:lvl5pPr>
          </a:lstStyle>
          <a:p>
            <a:pPr lvl="0"/>
            <a:r>
              <a:rPr lang="et-EE" dirty="0" err="1"/>
              <a:t>Text</a:t>
            </a:r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2912080" y="4986338"/>
            <a:ext cx="10372725" cy="7272337"/>
          </a:xfrm>
          <a:prstGeom prst="rect">
            <a:avLst/>
          </a:prstGeom>
        </p:spPr>
        <p:txBody>
          <a:bodyPr vert="horz" wrap="square" numCol="1" spcCol="3600000" anchor="t" anchorCtr="0"/>
          <a:lstStyle>
            <a:lvl1pPr marL="0" indent="0" algn="l" defTabSz="825500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lang="et-EE" sz="3200" spc="0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636476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600" spc="0">
                <a:solidFill>
                  <a:srgbClr val="041E41"/>
                </a:solidFill>
              </a:defRPr>
            </a:lvl2pPr>
            <a:lvl3pPr marL="1271476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600" spc="0">
                <a:solidFill>
                  <a:srgbClr val="041E41"/>
                </a:solidFill>
              </a:defRPr>
            </a:lvl3pPr>
            <a:lvl4pPr marL="1906476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600" spc="0">
                <a:solidFill>
                  <a:srgbClr val="041E41"/>
                </a:solidFill>
              </a:defRPr>
            </a:lvl4pPr>
            <a:lvl5pPr marL="2541476" indent="0" algn="l">
              <a:spcBef>
                <a:spcPts val="18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None/>
              <a:defRPr sz="3600" spc="0">
                <a:solidFill>
                  <a:srgbClr val="041E41"/>
                </a:solidFill>
              </a:defRPr>
            </a:lvl5pPr>
          </a:lstStyle>
          <a:p>
            <a:pPr lvl="0"/>
            <a:r>
              <a:rPr lang="et-EE" dirty="0" err="1"/>
              <a:t>Text</a:t>
            </a:r>
            <a:endParaRPr lang="en-US" dirty="0"/>
          </a:p>
        </p:txBody>
      </p:sp>
      <p:sp>
        <p:nvSpPr>
          <p:cNvPr id="6" name="Text Placeholder 21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0" y="-1"/>
            <a:ext cx="2520000" cy="2825899"/>
          </a:xfrm>
          <a:prstGeom prst="rect">
            <a:avLst/>
          </a:prstGeom>
          <a:solidFill>
            <a:schemeClr val="bg1"/>
          </a:solidFill>
        </p:spPr>
        <p:txBody>
          <a:bodyPr rIns="288000" anchor="t" anchorCtr="0"/>
          <a:lstStyle>
            <a:lvl1pPr marL="0" marR="0" indent="0" algn="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5000" b="0" i="0" u="none" strike="noStrike" cap="none" spc="-300" normalizeH="0" baseline="0" dirty="0" smtClean="0">
                <a:ln>
                  <a:noFill/>
                </a:ln>
                <a:solidFill>
                  <a:srgbClr val="94D6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0</a:t>
            </a:r>
            <a:endParaRPr lang="en-US" dirty="0"/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4" hasCustomPrompt="1"/>
          </p:nvPr>
        </p:nvSpPr>
        <p:spPr bwMode="white">
          <a:xfrm>
            <a:off x="2520000" y="648000"/>
            <a:ext cx="12600000" cy="1512000"/>
          </a:xfrm>
          <a:prstGeom prst="rect">
            <a:avLst/>
          </a:prstGeom>
          <a:solidFill>
            <a:schemeClr val="bg1"/>
          </a:solidFill>
        </p:spPr>
        <p:txBody>
          <a:bodyPr lIns="216000" anchor="b" anchorCtr="0">
            <a:noAutofit/>
          </a:bodyPr>
          <a:lstStyle>
            <a:lvl1pPr marL="0" marR="0" indent="0" algn="l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0000" cap="all" spc="300" baseline="0" dirty="0" smtClean="0">
                <a:solidFill>
                  <a:srgbClr val="A9A9AE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r>
              <a:rPr lang="et-EE" dirty="0"/>
              <a:t>SLIDE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304741"/>
      </p:ext>
    </p:extLst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orient="horz" pos="7722">
          <p15:clr>
            <a:srgbClr val="FBAE40"/>
          </p15:clr>
        </p15:guide>
        <p15:guide id="2" pos="7302">
          <p15:clr>
            <a:srgbClr val="FBAE40"/>
          </p15:clr>
        </p15:guide>
        <p15:guide id="3" pos="743">
          <p15:clr>
            <a:srgbClr val="FBAE40"/>
          </p15:clr>
        </p15:guide>
        <p15:guide id="4" pos="7804">
          <p15:clr>
            <a:srgbClr val="FBAE40"/>
          </p15:clr>
        </p15:guide>
        <p15:guide id="5" orient="horz" pos="314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34" Type="http://schemas.openxmlformats.org/officeDocument/2006/relationships/image" Target="../media/image8.png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33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29" Type="http://schemas.openxmlformats.org/officeDocument/2006/relationships/slideLayout" Target="../slideLayouts/slideLayout34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28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32.xml"/><Relationship Id="rId30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1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55096" y="3406050"/>
            <a:ext cx="108000" cy="720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4D60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3500" b="0" i="0" u="none" strike="noStrike" cap="none" spc="0" normalizeH="0" baseline="0">
              <a:ln>
                <a:noFill/>
              </a:ln>
              <a:solidFill>
                <a:srgbClr val="041E4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81482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710" r:id="rId2"/>
    <p:sldLayoutId id="2147483711" r:id="rId3"/>
    <p:sldLayoutId id="2147483712" r:id="rId4"/>
    <p:sldLayoutId id="2147483696" r:id="rId5"/>
  </p:sldLayoutIdLst>
  <p:transition spd="med"/>
  <p:hf hdr="0" ftr="0" dt="0"/>
  <p:txStyles>
    <p:titleStyle>
      <a:lvl1pPr defTabSz="825500" eaLnBrk="1" hangingPunct="1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1pPr>
      <a:lvl2pPr indent="228600" defTabSz="825500" eaLnBrk="1" hangingPunct="1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2pPr>
      <a:lvl3pPr indent="457200" defTabSz="825500" eaLnBrk="1" hangingPunct="1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3pPr>
      <a:lvl4pPr indent="685800" defTabSz="825500" eaLnBrk="1" hangingPunct="1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4pPr>
      <a:lvl5pPr indent="914400" defTabSz="825500" eaLnBrk="1" hangingPunct="1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5pPr>
      <a:lvl6pPr indent="1143000" defTabSz="825500" eaLnBrk="1" hangingPunct="1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6pPr>
      <a:lvl7pPr indent="1371600" defTabSz="825500" eaLnBrk="1" hangingPunct="1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7pPr>
      <a:lvl8pPr indent="1600200" defTabSz="825500" eaLnBrk="1" hangingPunct="1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8pPr>
      <a:lvl9pPr indent="1828800" defTabSz="825500" eaLnBrk="1" hangingPunct="1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9pPr>
    </p:titleStyle>
    <p:bodyStyle>
      <a:lvl1pPr marL="304800" indent="-304800" defTabSz="825500" eaLnBrk="1" hangingPunct="1">
        <a:spcBef>
          <a:spcPts val="5200"/>
        </a:spcBef>
        <a:buSzPct val="100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1pPr>
      <a:lvl2pPr marL="928076" indent="-293076" defTabSz="825500" eaLnBrk="1" hangingPunct="1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2pPr>
      <a:lvl3pPr marL="1563076" indent="-293076" defTabSz="825500" eaLnBrk="1" hangingPunct="1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3pPr>
      <a:lvl4pPr marL="2198076" indent="-293076" defTabSz="825500" eaLnBrk="1" hangingPunct="1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4pPr>
      <a:lvl5pPr marL="2833076" indent="-293076" defTabSz="825500" eaLnBrk="1" hangingPunct="1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5pPr>
      <a:lvl6pPr marL="3468077" indent="-293077" defTabSz="825500" eaLnBrk="1" hangingPunct="1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6pPr>
      <a:lvl7pPr marL="4103077" indent="-293077" defTabSz="825500" eaLnBrk="1" hangingPunct="1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7pPr>
      <a:lvl8pPr marL="4738077" indent="-293077" defTabSz="825500" eaLnBrk="1" hangingPunct="1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8pPr>
      <a:lvl9pPr marL="5373077" indent="-293077" defTabSz="825500" eaLnBrk="1" hangingPunct="1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9pPr>
    </p:bodyStyle>
    <p:otherStyle>
      <a:lvl1pPr algn="ctr" defTabSz="825500" eaLnBrk="1" hangingPunct="1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1pPr>
      <a:lvl2pPr indent="228600" algn="ctr" defTabSz="825500" eaLnBrk="1" hangingPunct="1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2pPr>
      <a:lvl3pPr indent="457200" algn="ctr" defTabSz="825500" eaLnBrk="1" hangingPunct="1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3pPr>
      <a:lvl4pPr indent="685800" algn="ctr" defTabSz="825500" eaLnBrk="1" hangingPunct="1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4pPr>
      <a:lvl5pPr indent="914400" algn="ctr" defTabSz="825500" eaLnBrk="1" hangingPunct="1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5pPr>
      <a:lvl6pPr indent="1143000" algn="ctr" defTabSz="825500" eaLnBrk="1" hangingPunct="1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6pPr>
      <a:lvl7pPr indent="1371600" algn="ctr" defTabSz="825500" eaLnBrk="1" hangingPunct="1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7pPr>
      <a:lvl8pPr indent="1600200" algn="ctr" defTabSz="825500" eaLnBrk="1" hangingPunct="1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8pPr>
      <a:lvl9pPr indent="1828800" algn="ctr" defTabSz="825500" eaLnBrk="1" hangingPunct="1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1121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2">
            <a:alphaModFix amt="16000"/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975976" y="12939116"/>
            <a:ext cx="483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86CB4B4D-7CA3-9044-876B-883B54F8677D}" type="slidenum">
              <a:rPr lang="en-US" sz="1800">
                <a:solidFill>
                  <a:schemeClr val="bg2">
                    <a:lumMod val="60000"/>
                    <a:lumOff val="40000"/>
                  </a:schemeClr>
                </a:solidFill>
              </a:rPr>
              <a:pPr/>
              <a:t>‹#›</a:t>
            </a:fld>
            <a:endParaRPr lang="en-US" sz="180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3" name="Group 23"/>
          <p:cNvGrpSpPr/>
          <p:nvPr/>
        </p:nvGrpSpPr>
        <p:grpSpPr>
          <a:xfrm>
            <a:off x="0" y="1673424"/>
            <a:ext cx="24383999" cy="288032"/>
            <a:chOff x="0" y="0"/>
            <a:chExt cx="24409398" cy="301079"/>
          </a:xfrm>
        </p:grpSpPr>
        <p:sp>
          <p:nvSpPr>
            <p:cNvPr id="17" name="Shape 21"/>
            <p:cNvSpPr/>
            <p:nvPr/>
          </p:nvSpPr>
          <p:spPr>
            <a:xfrm>
              <a:off x="0" y="0"/>
              <a:ext cx="24409399" cy="200125"/>
            </a:xfrm>
            <a:prstGeom prst="rect">
              <a:avLst/>
            </a:prstGeom>
            <a:solidFill>
              <a:srgbClr val="041E4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500">
                  <a:solidFill>
                    <a:srgbClr val="041E41"/>
                  </a:solidFill>
                </a:defRPr>
              </a:pPr>
              <a:endParaRPr/>
            </a:p>
          </p:txBody>
        </p:sp>
        <p:sp>
          <p:nvSpPr>
            <p:cNvPr id="21" name="Shape 22"/>
            <p:cNvSpPr/>
            <p:nvPr/>
          </p:nvSpPr>
          <p:spPr>
            <a:xfrm>
              <a:off x="0" y="254000"/>
              <a:ext cx="24409399" cy="47080"/>
            </a:xfrm>
            <a:prstGeom prst="rect">
              <a:avLst/>
            </a:prstGeom>
            <a:solidFill>
              <a:srgbClr val="94D6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3500">
                  <a:solidFill>
                    <a:srgbClr val="041E41"/>
                  </a:solidFill>
                </a:defRPr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4E10B62-8233-49F3-9A12-4ED1F6FF7AD3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0912" y="521296"/>
            <a:ext cx="3448600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9621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  <p:sldLayoutId id="2147483703" r:id="rId2"/>
    <p:sldLayoutId id="2147483659" r:id="rId3"/>
    <p:sldLayoutId id="2147483692" r:id="rId4"/>
    <p:sldLayoutId id="2147483679" r:id="rId5"/>
    <p:sldLayoutId id="2147483658" r:id="rId6"/>
    <p:sldLayoutId id="2147483666" r:id="rId7"/>
    <p:sldLayoutId id="2147483683" r:id="rId8"/>
    <p:sldLayoutId id="2147483662" r:id="rId9"/>
    <p:sldLayoutId id="2147483704" r:id="rId10"/>
    <p:sldLayoutId id="2147483680" r:id="rId11"/>
    <p:sldLayoutId id="2147483705" r:id="rId12"/>
    <p:sldLayoutId id="2147483687" r:id="rId13"/>
    <p:sldLayoutId id="2147483694" r:id="rId14"/>
    <p:sldLayoutId id="2147483723" r:id="rId15"/>
    <p:sldLayoutId id="2147483724" r:id="rId16"/>
    <p:sldLayoutId id="2147483689" r:id="rId17"/>
    <p:sldLayoutId id="2147483691" r:id="rId18"/>
    <p:sldLayoutId id="2147483697" r:id="rId19"/>
    <p:sldLayoutId id="2147483699" r:id="rId20"/>
    <p:sldLayoutId id="2147483681" r:id="rId21"/>
    <p:sldLayoutId id="2147483682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06" r:id="rId30"/>
  </p:sldLayoutIdLst>
  <p:transition spd="med"/>
  <p:hf hdr="0" ftr="0" dt="0"/>
  <p:txStyles>
    <p:titleStyle>
      <a:lvl1pPr algn="l" defTabSz="825500">
        <a:defRPr sz="4800" baseline="0">
          <a:solidFill>
            <a:srgbClr val="041E41"/>
          </a:solidFill>
          <a:latin typeface="+mn-lt"/>
          <a:ea typeface="+mn-ea"/>
          <a:cs typeface="+mn-cs"/>
          <a:sym typeface="Arial"/>
        </a:defRPr>
      </a:lvl1pPr>
      <a:lvl2pPr indent="2286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2pPr>
      <a:lvl3pPr indent="4572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3pPr>
      <a:lvl4pPr indent="6858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4pPr>
      <a:lvl5pPr indent="9144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5pPr>
      <a:lvl6pPr indent="11430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6pPr>
      <a:lvl7pPr indent="13716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7pPr>
      <a:lvl8pPr indent="16002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8pPr>
      <a:lvl9pPr indent="18288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9pPr>
    </p:titleStyle>
    <p:bodyStyle>
      <a:lvl1pPr marL="304800" indent="-304800" defTabSz="825500">
        <a:spcBef>
          <a:spcPts val="5200"/>
        </a:spcBef>
        <a:buSzPct val="100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1pPr>
      <a:lvl2pPr marL="928076" indent="-293076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2pPr>
      <a:lvl3pPr marL="1563076" indent="-293076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3pPr>
      <a:lvl4pPr marL="2198076" indent="-293076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4pPr>
      <a:lvl5pPr marL="2833076" indent="-293076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5pPr>
      <a:lvl6pPr marL="3468077" indent="-293077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6pPr>
      <a:lvl7pPr marL="4103077" indent="-293077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7pPr>
      <a:lvl8pPr marL="4738077" indent="-293077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8pPr>
      <a:lvl9pPr marL="5373077" indent="-293077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9pPr>
    </p:bodyStyle>
    <p:otherStyle>
      <a:lvl1pPr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1pPr>
      <a:lvl2pPr indent="2286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2pPr>
      <a:lvl3pPr indent="4572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3pPr>
      <a:lvl4pPr indent="6858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4pPr>
      <a:lvl5pPr indent="9144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5pPr>
      <a:lvl6pPr indent="11430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6pPr>
      <a:lvl7pPr indent="13716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7pPr>
      <a:lvl8pPr indent="16002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8pPr>
      <a:lvl9pPr indent="18288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alphaModFix amt="1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40000" b="-4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2153219" y="9866385"/>
            <a:ext cx="54000" cy="2880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0000">
                <a:srgbClr val="94D600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t-EE" sz="3500" b="0" i="0" u="none" strike="noStrike" cap="none" spc="0" normalizeH="0" baseline="0">
              <a:ln>
                <a:noFill/>
              </a:ln>
              <a:solidFill>
                <a:srgbClr val="041E4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12080" y="10741728"/>
            <a:ext cx="3456384" cy="1276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l" rtl="0">
              <a:lnSpc>
                <a:spcPct val="120000"/>
              </a:lnSpc>
            </a:pP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Ellex Raidla </a:t>
            </a:r>
            <a:r>
              <a:rPr lang="en-US" sz="1600" b="0" i="0" u="none" strike="noStrike" baseline="0" dirty="0" err="1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Advokaadibüroo</a:t>
            </a: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 OÜ</a:t>
            </a:r>
          </a:p>
          <a:p>
            <a:pPr algn="l" rtl="0">
              <a:lnSpc>
                <a:spcPct val="120000"/>
              </a:lnSpc>
            </a:pPr>
            <a:r>
              <a:rPr lang="en-US" sz="1600" b="0" i="0" u="none" strike="noStrike" baseline="0" dirty="0" err="1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Roosikrantsi</a:t>
            </a: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 2</a:t>
            </a:r>
          </a:p>
          <a:p>
            <a:pPr algn="l" rtl="0">
              <a:lnSpc>
                <a:spcPct val="120000"/>
              </a:lnSpc>
            </a:pP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EE-10119 Tallinn</a:t>
            </a:r>
          </a:p>
          <a:p>
            <a:pPr algn="l" rtl="0">
              <a:lnSpc>
                <a:spcPct val="120000"/>
              </a:lnSpc>
            </a:pPr>
            <a:r>
              <a:rPr lang="en-US" sz="1600" b="0" i="0" u="none" strike="noStrike" baseline="0" dirty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rPr>
              <a:t>ESTONIA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41E41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193C012-D07B-4D81-8832-D701C1D1237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7704" y="10413932"/>
            <a:ext cx="2392705" cy="1784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177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713" r:id="rId2"/>
    <p:sldLayoutId id="2147483675" r:id="rId3"/>
  </p:sldLayoutIdLst>
  <p:transition spd="med"/>
  <p:hf hdr="0" ftr="0" dt="0"/>
  <p:txStyles>
    <p:titleStyle>
      <a:lvl1pPr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1pPr>
      <a:lvl2pPr indent="2286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2pPr>
      <a:lvl3pPr indent="4572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3pPr>
      <a:lvl4pPr indent="6858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4pPr>
      <a:lvl5pPr indent="9144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5pPr>
      <a:lvl6pPr indent="11430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6pPr>
      <a:lvl7pPr indent="13716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7pPr>
      <a:lvl8pPr indent="16002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8pPr>
      <a:lvl9pPr indent="1828800" defTabSz="825500">
        <a:defRPr sz="9000">
          <a:solidFill>
            <a:srgbClr val="041E41"/>
          </a:solidFill>
          <a:latin typeface="+mn-lt"/>
          <a:ea typeface="+mn-ea"/>
          <a:cs typeface="+mn-cs"/>
          <a:sym typeface="Arial"/>
        </a:defRPr>
      </a:lvl9pPr>
    </p:titleStyle>
    <p:bodyStyle>
      <a:lvl1pPr marL="304800" indent="-304800" defTabSz="825500">
        <a:spcBef>
          <a:spcPts val="5200"/>
        </a:spcBef>
        <a:buSzPct val="100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1pPr>
      <a:lvl2pPr marL="928076" indent="-293076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2pPr>
      <a:lvl3pPr marL="1563076" indent="-293076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3pPr>
      <a:lvl4pPr marL="2198076" indent="-293076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4pPr>
      <a:lvl5pPr marL="2833076" indent="-293076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5pPr>
      <a:lvl6pPr marL="3468077" indent="-293077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6pPr>
      <a:lvl7pPr marL="4103077" indent="-293077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7pPr>
      <a:lvl8pPr marL="4738077" indent="-293077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8pPr>
      <a:lvl9pPr marL="5373077" indent="-293077" defTabSz="825500">
        <a:spcBef>
          <a:spcPts val="5200"/>
        </a:spcBef>
        <a:buSzPct val="75000"/>
        <a:buChar char="•"/>
        <a:defRPr sz="2400">
          <a:solidFill>
            <a:srgbClr val="041E41"/>
          </a:solidFill>
          <a:latin typeface="+mn-lt"/>
          <a:ea typeface="+mn-ea"/>
          <a:cs typeface="+mn-cs"/>
          <a:sym typeface="Arial"/>
        </a:defRPr>
      </a:lvl9pPr>
    </p:bodyStyle>
    <p:otherStyle>
      <a:lvl1pPr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1pPr>
      <a:lvl2pPr indent="2286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2pPr>
      <a:lvl3pPr indent="4572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3pPr>
      <a:lvl4pPr indent="6858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4pPr>
      <a:lvl5pPr indent="9144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5pPr>
      <a:lvl6pPr indent="11430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6pPr>
      <a:lvl7pPr indent="13716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7pPr>
      <a:lvl8pPr indent="16002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8pPr>
      <a:lvl9pPr indent="1828800" algn="ctr" defTabSz="825500">
        <a:defRPr sz="2000">
          <a:solidFill>
            <a:schemeClr val="tx1"/>
          </a:solidFill>
          <a:latin typeface="+mn-lt"/>
          <a:ea typeface="+mn-ea"/>
          <a:cs typeface="+mn-cs"/>
          <a:sym typeface="Roboto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20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41375" y="5485280"/>
            <a:ext cx="15888318" cy="1372720"/>
          </a:xfrm>
        </p:spPr>
        <p:txBody>
          <a:bodyPr/>
          <a:lstStyle/>
          <a:p>
            <a:r>
              <a:rPr lang="et-EE" sz="8800"/>
              <a:t>ALZHEIMER JA JUURA</a:t>
            </a:r>
            <a:endParaRPr lang="et-EE" sz="8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7808575" y="10538192"/>
            <a:ext cx="5883185" cy="1371282"/>
          </a:xfrm>
        </p:spPr>
        <p:txBody>
          <a:bodyPr/>
          <a:lstStyle/>
          <a:p>
            <a:r>
              <a:rPr lang="et-EE" sz="3200" dirty="0" err="1" smtClean="0"/>
              <a:t>Omastehoolduse</a:t>
            </a:r>
            <a:r>
              <a:rPr lang="et-EE" sz="3200" dirty="0" smtClean="0"/>
              <a:t> aspektid</a:t>
            </a:r>
            <a:br>
              <a:rPr lang="et-EE" sz="3200" dirty="0" smtClean="0"/>
            </a:br>
            <a:r>
              <a:rPr lang="et-EE" sz="3200" dirty="0" smtClean="0"/>
              <a:t>29</a:t>
            </a:r>
            <a:r>
              <a:rPr lang="et-EE" sz="3200" dirty="0" smtClean="0"/>
              <a:t>. </a:t>
            </a:r>
            <a:r>
              <a:rPr lang="et-EE" sz="3200" smtClean="0"/>
              <a:t>november</a:t>
            </a:r>
            <a:r>
              <a:rPr lang="et-EE" sz="3200" smtClean="0"/>
              <a:t> </a:t>
            </a:r>
            <a:r>
              <a:rPr lang="et-EE" sz="3200" dirty="0"/>
              <a:t>2018 Tallinn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6000535-5C5F-4439-A05C-A694F21EAF26}"/>
              </a:ext>
            </a:extLst>
          </p:cNvPr>
          <p:cNvSpPr/>
          <p:nvPr/>
        </p:nvSpPr>
        <p:spPr>
          <a:xfrm>
            <a:off x="841375" y="7650088"/>
            <a:ext cx="19514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0"/>
              </a:spcAft>
            </a:pPr>
            <a:r>
              <a:rPr lang="et-EE" sz="4000" dirty="0"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Ants Nõmper - Ellex </a:t>
            </a:r>
            <a:r>
              <a:rPr lang="et-EE" sz="4000" dirty="0" err="1"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Raidla</a:t>
            </a:r>
            <a:r>
              <a:rPr lang="et-EE" sz="4000" dirty="0">
                <a:solidFill>
                  <a:srgbClr val="041E4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Advokaadibüroo vandeadvokaat ja juhtivpartner</a:t>
            </a:r>
          </a:p>
        </p:txBody>
      </p:sp>
    </p:spTree>
    <p:extLst>
      <p:ext uri="{BB962C8B-B14F-4D97-AF65-F5344CB8AC3E}">
        <p14:creationId xmlns:p14="http://schemas.microsoft.com/office/powerpoint/2010/main" val="217152133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8"/>
          <p:cNvSpPr/>
          <p:nvPr/>
        </p:nvSpPr>
        <p:spPr>
          <a:xfrm>
            <a:off x="3911080" y="3425686"/>
            <a:ext cx="7773908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4800" b="1" dirty="0">
                <a:solidFill>
                  <a:srgbClr val="051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Ants </a:t>
            </a:r>
            <a:r>
              <a:rPr lang="et-EE" sz="4800" b="1" dirty="0" err="1">
                <a:solidFill>
                  <a:srgbClr val="051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Nõmper</a:t>
            </a:r>
            <a:endParaRPr lang="en-US" sz="4800" b="1" dirty="0">
              <a:solidFill>
                <a:srgbClr val="051E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1200"/>
              </a:spcBef>
            </a:pPr>
            <a:r>
              <a:rPr lang="et-EE" sz="4000" dirty="0">
                <a:solidFill>
                  <a:srgbClr val="051E4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Juhtivpartner</a:t>
            </a:r>
            <a:endParaRPr lang="en-US" sz="4000" dirty="0">
              <a:solidFill>
                <a:srgbClr val="051E4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lt-LT" sz="4000" dirty="0">
                <a:solidFill>
                  <a:srgbClr val="051E41"/>
                </a:solidFill>
                <a:ea typeface="ヒラギノ角ゴ Pro W3" pitchFamily="-109" charset="-128"/>
                <a:cs typeface="Arial" panose="020B0604020202020204" pitchFamily="34" charset="0"/>
              </a:rPr>
              <a:t>Ellex Raidla advokaadibüroo</a:t>
            </a:r>
          </a:p>
          <a:p>
            <a:pPr defTabSz="457200">
              <a:defRPr/>
            </a:pPr>
            <a:r>
              <a:rPr lang="fr-FR" sz="4000" dirty="0">
                <a:solidFill>
                  <a:srgbClr val="051E41"/>
                </a:solidFill>
                <a:ea typeface="ヒラギノ角ゴ Pro W3" pitchFamily="-109" charset="-128"/>
                <a:cs typeface="Arial" panose="020B0604020202020204" pitchFamily="34" charset="0"/>
              </a:rPr>
              <a:t>+37</a:t>
            </a:r>
            <a:r>
              <a:rPr lang="et-EE" sz="4000" dirty="0">
                <a:solidFill>
                  <a:srgbClr val="051E41"/>
                </a:solidFill>
                <a:ea typeface="ヒラギノ角ゴ Pro W3" pitchFamily="-109" charset="-128"/>
                <a:cs typeface="Arial" panose="020B0604020202020204" pitchFamily="34" charset="0"/>
              </a:rPr>
              <a:t>2</a:t>
            </a:r>
            <a:r>
              <a:rPr lang="fr-FR" sz="4000" dirty="0">
                <a:solidFill>
                  <a:srgbClr val="051E41"/>
                </a:solidFill>
                <a:ea typeface="ヒラギノ角ゴ Pro W3" pitchFamily="-109" charset="-128"/>
                <a:cs typeface="Arial" panose="020B0604020202020204" pitchFamily="34" charset="0"/>
              </a:rPr>
              <a:t> </a:t>
            </a:r>
            <a:r>
              <a:rPr lang="lt-LT" sz="4000" dirty="0">
                <a:solidFill>
                  <a:srgbClr val="051E41"/>
                </a:solidFill>
                <a:ea typeface="ヒラギノ角ゴ Pro W3" pitchFamily="-109" charset="-128"/>
                <a:cs typeface="Arial" panose="020B0604020202020204" pitchFamily="34" charset="0"/>
              </a:rPr>
              <a:t>640</a:t>
            </a:r>
            <a:r>
              <a:rPr lang="en-US" sz="4000" dirty="0">
                <a:solidFill>
                  <a:srgbClr val="051E41"/>
                </a:solidFill>
                <a:ea typeface="ヒラギノ角ゴ Pro W3" pitchFamily="-109" charset="-128"/>
                <a:cs typeface="Arial" panose="020B0604020202020204" pitchFamily="34" charset="0"/>
              </a:rPr>
              <a:t> </a:t>
            </a:r>
            <a:r>
              <a:rPr lang="lt-LT" sz="4000" dirty="0">
                <a:solidFill>
                  <a:srgbClr val="051E41"/>
                </a:solidFill>
                <a:ea typeface="ヒラギノ角ゴ Pro W3" pitchFamily="-109" charset="-128"/>
                <a:cs typeface="Arial" panose="020B0604020202020204" pitchFamily="34" charset="0"/>
              </a:rPr>
              <a:t>7170</a:t>
            </a:r>
            <a:endParaRPr lang="en-US" sz="4000" dirty="0">
              <a:solidFill>
                <a:srgbClr val="051E41"/>
              </a:solidFill>
              <a:ea typeface="ヒラギノ角ゴ Pro W3" pitchFamily="-109" charset="-128"/>
              <a:cs typeface="Arial" panose="020B0604020202020204" pitchFamily="34" charset="0"/>
            </a:endParaRPr>
          </a:p>
          <a:p>
            <a:pPr defTabSz="457200">
              <a:defRPr/>
            </a:pPr>
            <a:r>
              <a:rPr lang="en-US" sz="4000" dirty="0">
                <a:solidFill>
                  <a:srgbClr val="051E41"/>
                </a:solidFill>
                <a:ea typeface="ヒラギノ角ゴ Pro W3" pitchFamily="-109" charset="-128"/>
                <a:cs typeface="Arial" panose="020B0604020202020204" pitchFamily="34" charset="0"/>
              </a:rPr>
              <a:t>ants.nomper@ellex.ee</a:t>
            </a:r>
            <a:endParaRPr lang="fr-FR" sz="4000" dirty="0">
              <a:solidFill>
                <a:srgbClr val="051E41"/>
              </a:solidFill>
              <a:ea typeface="ヒラギノ角ゴ Pro W3" pitchFamily="-109" charset="-128"/>
              <a:cs typeface="Arial" panose="020B0604020202020204" pitchFamily="34" charset="0"/>
            </a:endParaRPr>
          </a:p>
        </p:txBody>
      </p:sp>
      <p:pic>
        <p:nvPicPr>
          <p:cNvPr id="6" name="Picture 2" descr="P:\Inimeste fotod\2017 uued pildid Kodulehele\Ants_Nõmper\Ants_Nõmper_920x92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0"/>
          <a:stretch/>
        </p:blipFill>
        <p:spPr bwMode="auto">
          <a:xfrm>
            <a:off x="12408024" y="5407270"/>
            <a:ext cx="8856984" cy="830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ntraštė 3">
            <a:extLst>
              <a:ext uri="{FF2B5EF4-FFF2-40B4-BE49-F238E27FC236}">
                <a16:creationId xmlns:a16="http://schemas.microsoft.com/office/drawing/2014/main" xmlns="" id="{8C19D5CC-6E6D-40D4-A706-B75A8C5DB3DC}"/>
              </a:ext>
            </a:extLst>
          </p:cNvPr>
          <p:cNvSpPr txBox="1">
            <a:spLocks/>
          </p:cNvSpPr>
          <p:nvPr/>
        </p:nvSpPr>
        <p:spPr>
          <a:xfrm>
            <a:off x="454696" y="377280"/>
            <a:ext cx="18814824" cy="941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4800" baseline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228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457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685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9144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11430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1371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600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828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6600" b="1" dirty="0"/>
              <a:t>TÄNAN KUULAMAST!</a:t>
            </a:r>
          </a:p>
        </p:txBody>
      </p:sp>
    </p:spTree>
    <p:extLst>
      <p:ext uri="{BB962C8B-B14F-4D97-AF65-F5344CB8AC3E}">
        <p14:creationId xmlns:p14="http://schemas.microsoft.com/office/powerpoint/2010/main" val="300057501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85187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 </a:t>
            </a:r>
            <a:endParaRPr lang="en-GB" b="1" dirty="0"/>
          </a:p>
        </p:txBody>
      </p:sp>
      <p:sp>
        <p:nvSpPr>
          <p:cNvPr id="12" name="Antraštė 3">
            <a:extLst>
              <a:ext uri="{FF2B5EF4-FFF2-40B4-BE49-F238E27FC236}">
                <a16:creationId xmlns:a16="http://schemas.microsoft.com/office/drawing/2014/main" xmlns="" id="{B3FED5AC-DEDE-4643-93C1-8AE0C4DC5019}"/>
              </a:ext>
            </a:extLst>
          </p:cNvPr>
          <p:cNvSpPr txBox="1">
            <a:spLocks/>
          </p:cNvSpPr>
          <p:nvPr/>
        </p:nvSpPr>
        <p:spPr>
          <a:xfrm>
            <a:off x="454696" y="377280"/>
            <a:ext cx="18814824" cy="941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4800" baseline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228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457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685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9144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11430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1371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600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828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6600" b="1" dirty="0"/>
              <a:t>TÄNASED TEEMAD</a:t>
            </a:r>
          </a:p>
        </p:txBody>
      </p:sp>
      <p:sp>
        <p:nvSpPr>
          <p:cNvPr id="62" name="Text Placeholder 61"/>
          <p:cNvSpPr>
            <a:spLocks noGrp="1"/>
          </p:cNvSpPr>
          <p:nvPr>
            <p:ph type="body" sz="quarter" idx="16"/>
          </p:nvPr>
        </p:nvSpPr>
        <p:spPr>
          <a:xfrm>
            <a:off x="598712" y="2753544"/>
            <a:ext cx="21897976" cy="7031878"/>
          </a:xfrm>
        </p:spPr>
        <p:txBody>
          <a:bodyPr/>
          <a:lstStyle/>
          <a:p>
            <a:pPr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</a:pPr>
            <a:r>
              <a:rPr lang="et-EE" sz="4800" dirty="0"/>
              <a:t>Kuidas aru saada, kas Alzheimeriga patsient on tervishoiuteenusega nõus? </a:t>
            </a:r>
          </a:p>
          <a:p>
            <a:pPr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</a:pPr>
            <a:r>
              <a:rPr lang="et-EE" sz="4800" dirty="0"/>
              <a:t>Kas piisav on patsiendi antud allkiri?</a:t>
            </a:r>
          </a:p>
          <a:p>
            <a:pPr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</a:pPr>
            <a:r>
              <a:rPr lang="et-EE" sz="4800" dirty="0"/>
              <a:t>Kas piisav on patsiendi lähedase antud nõusolek?</a:t>
            </a:r>
          </a:p>
          <a:p>
            <a:pPr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</a:pPr>
            <a:r>
              <a:rPr lang="et-EE" sz="4800" dirty="0"/>
              <a:t>Keda riskidest jne teavitada, kas patsienti või tema lähedasi? </a:t>
            </a:r>
          </a:p>
        </p:txBody>
      </p:sp>
    </p:spTree>
    <p:extLst>
      <p:ext uri="{BB962C8B-B14F-4D97-AF65-F5344CB8AC3E}">
        <p14:creationId xmlns:p14="http://schemas.microsoft.com/office/powerpoint/2010/main" val="22746458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 </a:t>
            </a:r>
            <a:endParaRPr lang="en-GB" b="1" dirty="0"/>
          </a:p>
        </p:txBody>
      </p:sp>
      <p:sp>
        <p:nvSpPr>
          <p:cNvPr id="12" name="Antraštė 3">
            <a:extLst>
              <a:ext uri="{FF2B5EF4-FFF2-40B4-BE49-F238E27FC236}">
                <a16:creationId xmlns:a16="http://schemas.microsoft.com/office/drawing/2014/main" xmlns="" id="{B3FED5AC-DEDE-4643-93C1-8AE0C4DC5019}"/>
              </a:ext>
            </a:extLst>
          </p:cNvPr>
          <p:cNvSpPr txBox="1">
            <a:spLocks/>
          </p:cNvSpPr>
          <p:nvPr/>
        </p:nvSpPr>
        <p:spPr>
          <a:xfrm>
            <a:off x="454696" y="377280"/>
            <a:ext cx="18814824" cy="941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4800" baseline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228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457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685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9144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11430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1371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600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828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6600" b="1" dirty="0"/>
              <a:t>TEAVITAMINE JA NÕUSOLEKU SAAMINE</a:t>
            </a:r>
          </a:p>
        </p:txBody>
      </p:sp>
      <p:sp>
        <p:nvSpPr>
          <p:cNvPr id="62" name="Text Placeholder 61"/>
          <p:cNvSpPr>
            <a:spLocks noGrp="1"/>
          </p:cNvSpPr>
          <p:nvPr>
            <p:ph type="body" sz="quarter" idx="16"/>
          </p:nvPr>
        </p:nvSpPr>
        <p:spPr>
          <a:xfrm>
            <a:off x="598712" y="2753544"/>
            <a:ext cx="17353928" cy="7031878"/>
          </a:xfrm>
        </p:spPr>
        <p:txBody>
          <a:bodyPr/>
          <a:lstStyle/>
          <a:p>
            <a:pPr>
              <a:buSzPct val="150000"/>
              <a:buFont typeface="Arial" panose="020B0604020202020204" pitchFamily="34" charset="0"/>
              <a:buChar char="•"/>
            </a:pPr>
            <a:r>
              <a:rPr lang="et-EE" sz="4400" dirty="0"/>
              <a:t>VÕS § 766 lg 3: </a:t>
            </a:r>
            <a:r>
              <a:rPr lang="et-EE" sz="4400" b="1" i="1" dirty="0"/>
              <a:t>" Patsiendi võib läbi vaadata ja talle tervishoiuteenust osutada üksnes tema nõusolekul."</a:t>
            </a:r>
            <a:r>
              <a:rPr lang="et-EE" sz="4400" b="1" dirty="0"/>
              <a:t> </a:t>
            </a:r>
          </a:p>
          <a:p>
            <a:pPr>
              <a:buSzPct val="150000"/>
              <a:buFont typeface="Arial" panose="020B0604020202020204" pitchFamily="34" charset="0"/>
              <a:buChar char="•"/>
            </a:pPr>
            <a:r>
              <a:rPr lang="et-EE" sz="4400" dirty="0"/>
              <a:t>VÕS § 766 lg 1 - </a:t>
            </a:r>
            <a:r>
              <a:rPr lang="et-EE" sz="4400" b="1" dirty="0"/>
              <a:t>nõusolek peab olema teavitatud</a:t>
            </a:r>
          </a:p>
          <a:p>
            <a:pPr>
              <a:buSzPct val="150000"/>
              <a:buFont typeface="Arial" panose="020B0604020202020204" pitchFamily="34" charset="0"/>
              <a:buChar char="•"/>
            </a:pPr>
            <a:r>
              <a:rPr lang="et-EE" sz="4400" dirty="0"/>
              <a:t>Kuidas saada Alzheimeriga patsiendilt </a:t>
            </a:r>
            <a:r>
              <a:rPr lang="et-EE" sz="4400" b="1" dirty="0"/>
              <a:t>teavitatud nõusolek</a:t>
            </a:r>
            <a:r>
              <a:rPr lang="et-EE" sz="4400" dirty="0"/>
              <a:t>?</a:t>
            </a:r>
          </a:p>
          <a:p>
            <a:pPr>
              <a:buSzPct val="150000"/>
              <a:buFont typeface="Arial" panose="020B0604020202020204" pitchFamily="34" charset="0"/>
              <a:buChar char="•"/>
            </a:pPr>
            <a:r>
              <a:rPr lang="en-US" sz="4400" b="1" dirty="0"/>
              <a:t>I</a:t>
            </a:r>
            <a:r>
              <a:rPr lang="et-EE" sz="4400" b="1" dirty="0"/>
              <a:t>sikuautonoomia </a:t>
            </a:r>
            <a:r>
              <a:rPr lang="et-EE" sz="4400" i="1" dirty="0"/>
              <a:t>vs</a:t>
            </a:r>
            <a:r>
              <a:rPr lang="en-US" sz="4400" i="1" dirty="0"/>
              <a:t>.</a:t>
            </a:r>
            <a:r>
              <a:rPr lang="et-EE" sz="4400" dirty="0"/>
              <a:t> </a:t>
            </a:r>
            <a:r>
              <a:rPr lang="et-EE" sz="4400" b="1" dirty="0"/>
              <a:t>patsiendi kaitse </a:t>
            </a:r>
            <a:r>
              <a:rPr lang="et-EE" sz="4400" dirty="0"/>
              <a:t>tema enda eest</a:t>
            </a:r>
            <a:endParaRPr lang="en-US" sz="4400" dirty="0"/>
          </a:p>
          <a:p>
            <a:pPr marL="65087" indent="0">
              <a:buNone/>
            </a:pPr>
            <a:endParaRPr lang="et-EE" sz="4400" dirty="0"/>
          </a:p>
        </p:txBody>
      </p:sp>
    </p:spTree>
    <p:extLst>
      <p:ext uri="{BB962C8B-B14F-4D97-AF65-F5344CB8AC3E}">
        <p14:creationId xmlns:p14="http://schemas.microsoft.com/office/powerpoint/2010/main" val="127401621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264A493-4E8A-4D65-8EEF-08B2677463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8063" y="4625751"/>
            <a:ext cx="10200280" cy="8638849"/>
          </a:xfrm>
        </p:spPr>
        <p:txBody>
          <a:bodyPr/>
          <a:lstStyle/>
          <a:p>
            <a:pPr marL="65087" algn="just">
              <a:spcAft>
                <a:spcPts val="2400"/>
              </a:spcAft>
            </a:pPr>
            <a:r>
              <a:rPr lang="en-US" sz="4000" b="1" dirty="0"/>
              <a:t>P</a:t>
            </a:r>
            <a:r>
              <a:rPr lang="et-EE" sz="4000" b="1" dirty="0" err="1"/>
              <a:t>atsient</a:t>
            </a:r>
            <a:r>
              <a:rPr lang="et-EE" sz="4000" b="1" dirty="0"/>
              <a:t> </a:t>
            </a:r>
            <a:r>
              <a:rPr lang="et-EE" sz="4000" dirty="0"/>
              <a:t>ulatuses, milles ta on "võimeline poolt- ja vastuväiteid vastutustundeliselt kaaluma"</a:t>
            </a:r>
          </a:p>
          <a:p>
            <a:pPr marL="571500" indent="-571500" algn="just">
              <a:lnSpc>
                <a:spcPct val="100000"/>
              </a:lnSpc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4000" b="1" dirty="0"/>
              <a:t>V</a:t>
            </a:r>
            <a:r>
              <a:rPr lang="et-EE" sz="4000" b="1" dirty="0" err="1"/>
              <a:t>õimet</a:t>
            </a:r>
            <a:r>
              <a:rPr lang="et-EE" sz="4000" b="1" dirty="0"/>
              <a:t> hindab arst</a:t>
            </a:r>
            <a:r>
              <a:rPr lang="et-EE" sz="4000" dirty="0"/>
              <a:t>: kas patsient saab aru kõigest sellest, millest tuleb teavitada</a:t>
            </a:r>
          </a:p>
          <a:p>
            <a:pPr marL="571500" indent="-571500" algn="just">
              <a:lnSpc>
                <a:spcPct val="100000"/>
              </a:lnSpc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4000" dirty="0"/>
              <a:t>A</a:t>
            </a:r>
            <a:r>
              <a:rPr lang="et-EE" sz="4000" dirty="0" err="1"/>
              <a:t>lternatiivid</a:t>
            </a:r>
            <a:r>
              <a:rPr lang="et-EE" sz="4000" dirty="0"/>
              <a:t>: psühhiaatri konsultatsioon; kontrollküsimused</a:t>
            </a:r>
          </a:p>
          <a:p>
            <a:endParaRPr lang="et-E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758F088-40BB-4E08-972E-66E44671D596}"/>
              </a:ext>
            </a:extLst>
          </p:cNvPr>
          <p:cNvSpPr/>
          <p:nvPr/>
        </p:nvSpPr>
        <p:spPr>
          <a:xfrm>
            <a:off x="6575376" y="2135308"/>
            <a:ext cx="1219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t-EE" sz="4800" dirty="0">
                <a:solidFill>
                  <a:srgbClr val="041E41"/>
                </a:solidFill>
              </a:rPr>
              <a:t>Kas eestkostja on olemas või ei ole?</a:t>
            </a:r>
            <a:endParaRPr lang="en-US" sz="4800" dirty="0">
              <a:solidFill>
                <a:srgbClr val="041E41"/>
              </a:solidFill>
            </a:endParaRPr>
          </a:p>
          <a:p>
            <a:r>
              <a:rPr lang="et-EE" sz="4800" dirty="0">
                <a:solidFill>
                  <a:srgbClr val="041E41"/>
                </a:solidFill>
              </a:rPr>
              <a:t> </a:t>
            </a:r>
          </a:p>
          <a:p>
            <a:r>
              <a:rPr lang="et-EE" sz="4800" dirty="0">
                <a:solidFill>
                  <a:srgbClr val="041E41"/>
                </a:solidFill>
              </a:rPr>
              <a:t>EESTKOSTJA OLEMAS</a:t>
            </a:r>
          </a:p>
        </p:txBody>
      </p:sp>
      <p:sp>
        <p:nvSpPr>
          <p:cNvPr id="7" name="Antraštė 3">
            <a:extLst>
              <a:ext uri="{FF2B5EF4-FFF2-40B4-BE49-F238E27FC236}">
                <a16:creationId xmlns:a16="http://schemas.microsoft.com/office/drawing/2014/main" xmlns="" id="{9CC59313-F332-402B-A463-9E37EDEDAF76}"/>
              </a:ext>
            </a:extLst>
          </p:cNvPr>
          <p:cNvSpPr txBox="1">
            <a:spLocks/>
          </p:cNvSpPr>
          <p:nvPr/>
        </p:nvSpPr>
        <p:spPr>
          <a:xfrm>
            <a:off x="454696" y="377280"/>
            <a:ext cx="18814824" cy="941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4800" baseline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228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457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685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9144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11430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1371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600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828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6600" b="1" dirty="0"/>
              <a:t>TEAVITAMINE JA NÕUSOLEKU SAAMINE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AF839E-C5CC-46A9-BE5E-80DD3C5DF3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12080" y="4625752"/>
            <a:ext cx="10274788" cy="8638849"/>
          </a:xfrm>
        </p:spPr>
        <p:txBody>
          <a:bodyPr/>
          <a:lstStyle/>
          <a:p>
            <a:pPr algn="just">
              <a:spcBef>
                <a:spcPts val="3600"/>
              </a:spcBef>
              <a:spcAft>
                <a:spcPts val="2400"/>
              </a:spcAft>
            </a:pPr>
            <a:r>
              <a:rPr lang="en-US" sz="4000" b="1" dirty="0"/>
              <a:t>E</a:t>
            </a:r>
            <a:r>
              <a:rPr lang="et-EE" sz="4000" b="1" dirty="0" err="1"/>
              <a:t>estkostja</a:t>
            </a:r>
            <a:r>
              <a:rPr lang="et-EE" sz="4000" b="1" dirty="0"/>
              <a:t> </a:t>
            </a:r>
            <a:r>
              <a:rPr lang="et-EE" sz="4000" dirty="0"/>
              <a:t>ülejäänud ulatuses</a:t>
            </a:r>
          </a:p>
          <a:p>
            <a:pPr marL="571500" indent="-571500" algn="just"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</a:pPr>
            <a:r>
              <a:rPr lang="et-EE" sz="4000" b="1" dirty="0"/>
              <a:t>AGA</a:t>
            </a:r>
            <a:r>
              <a:rPr lang="et-EE" sz="4000" dirty="0"/>
              <a:t> ei tohi ilmselt kahjustada patsiendi huve! </a:t>
            </a:r>
          </a:p>
          <a:p>
            <a:pPr marL="571500" indent="-571500" algn="just"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</a:pPr>
            <a:r>
              <a:rPr lang="et-EE" sz="4000" dirty="0"/>
              <a:t>+ </a:t>
            </a:r>
            <a:r>
              <a:rPr lang="en-US" sz="4000" dirty="0"/>
              <a:t>P</a:t>
            </a:r>
            <a:r>
              <a:rPr lang="et-EE" sz="4000" dirty="0" err="1"/>
              <a:t>atsienti</a:t>
            </a:r>
            <a:r>
              <a:rPr lang="et-EE" sz="4000" dirty="0"/>
              <a:t> ennast teavitada mõistlikus ulatuses</a:t>
            </a:r>
          </a:p>
          <a:p>
            <a:pPr marL="571500" indent="-571500" algn="just"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4000" dirty="0"/>
              <a:t>P</a:t>
            </a:r>
            <a:r>
              <a:rPr lang="et-EE" sz="4000" dirty="0" err="1"/>
              <a:t>atsienditestament</a:t>
            </a:r>
            <a:r>
              <a:rPr lang="et-EE" sz="4000" dirty="0"/>
              <a:t> võib eestkostja volitused välistada</a:t>
            </a:r>
            <a:r>
              <a:rPr lang="en-US" sz="4000" dirty="0"/>
              <a:t> </a:t>
            </a:r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79040786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1264A493-4E8A-4D65-8EEF-08B2677463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08088" y="4625752"/>
            <a:ext cx="10200280" cy="8638849"/>
          </a:xfrm>
        </p:spPr>
        <p:txBody>
          <a:bodyPr/>
          <a:lstStyle/>
          <a:p>
            <a:pPr marL="65087" algn="just">
              <a:spcAft>
                <a:spcPts val="2400"/>
              </a:spcAft>
            </a:pPr>
            <a:r>
              <a:rPr lang="en-US" sz="4000" b="1" dirty="0"/>
              <a:t>P</a:t>
            </a:r>
            <a:r>
              <a:rPr lang="et-EE" sz="4000" b="1" dirty="0" err="1"/>
              <a:t>atsient</a:t>
            </a:r>
            <a:r>
              <a:rPr lang="et-EE" sz="4000" dirty="0"/>
              <a:t>, kui ta on võimeline oma tahet väljendama</a:t>
            </a:r>
          </a:p>
          <a:p>
            <a:pPr marL="636587" indent="-571500" algn="just">
              <a:spcAft>
                <a:spcPts val="2400"/>
              </a:spcAft>
              <a:buSzPct val="150000"/>
              <a:buFont typeface="Arial" panose="020B0604020202020204" pitchFamily="34" charset="0"/>
              <a:buChar char="•"/>
            </a:pPr>
            <a:r>
              <a:rPr lang="en-US" sz="4000" dirty="0"/>
              <a:t>V</a:t>
            </a:r>
            <a:r>
              <a:rPr lang="et-EE" sz="4000" dirty="0" err="1"/>
              <a:t>õimet</a:t>
            </a:r>
            <a:r>
              <a:rPr lang="et-EE" sz="4000" dirty="0"/>
              <a:t> hindab arst, nagu eestkostja olemasolulgi</a:t>
            </a:r>
          </a:p>
          <a:p>
            <a:endParaRPr lang="et-E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AF839E-C5CC-46A9-BE5E-80DD3C5DF32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12080" y="4625752"/>
            <a:ext cx="10274788" cy="8638849"/>
          </a:xfrm>
        </p:spPr>
        <p:txBody>
          <a:bodyPr/>
          <a:lstStyle/>
          <a:p>
            <a:pPr marL="65087" algn="just">
              <a:spcAft>
                <a:spcPts val="2400"/>
              </a:spcAft>
            </a:pPr>
            <a:r>
              <a:rPr lang="en-US" sz="4000" b="1" dirty="0"/>
              <a:t>P</a:t>
            </a:r>
            <a:r>
              <a:rPr lang="et-EE" sz="4000" b="1" dirty="0" err="1"/>
              <a:t>atsient</a:t>
            </a:r>
            <a:r>
              <a:rPr lang="et-EE" sz="4000" b="1" dirty="0"/>
              <a:t> ei ole võimeline tahet väljendama</a:t>
            </a:r>
            <a:r>
              <a:rPr lang="et-EE" sz="4000" dirty="0"/>
              <a:t>:</a:t>
            </a:r>
          </a:p>
          <a:p>
            <a:pPr marL="65087" algn="just">
              <a:spcAft>
                <a:spcPts val="2400"/>
              </a:spcAft>
            </a:pPr>
            <a:r>
              <a:rPr lang="et-EE" sz="4000" dirty="0"/>
              <a:t>a) oodata, kuni saab küsida patsiendilt teavitatud nõusoleku (kui otsusevõime taastub)</a:t>
            </a:r>
          </a:p>
          <a:p>
            <a:pPr marL="65087" algn="just">
              <a:spcAft>
                <a:spcPts val="2400"/>
              </a:spcAft>
            </a:pPr>
            <a:r>
              <a:rPr lang="et-EE" sz="4000" dirty="0"/>
              <a:t>b) kui oodata ei saa, selgitada </a:t>
            </a:r>
            <a:r>
              <a:rPr lang="et-EE" sz="4000" b="1" u="sng" dirty="0"/>
              <a:t>patsiendi</a:t>
            </a:r>
            <a:r>
              <a:rPr lang="et-EE" sz="4000" dirty="0"/>
              <a:t> tahe välja lähedaste abiga</a:t>
            </a:r>
          </a:p>
          <a:p>
            <a:pPr marL="65087" algn="just">
              <a:spcAft>
                <a:spcPts val="2400"/>
              </a:spcAft>
            </a:pPr>
            <a:r>
              <a:rPr lang="et-EE" sz="4000" dirty="0"/>
              <a:t>c) patsienditestament &gt; lähedaste eelduslik arvamus patsiendi tahtest </a:t>
            </a:r>
          </a:p>
          <a:p>
            <a:endParaRPr lang="et-EE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758F088-40BB-4E08-972E-66E44671D596}"/>
              </a:ext>
            </a:extLst>
          </p:cNvPr>
          <p:cNvSpPr/>
          <p:nvPr/>
        </p:nvSpPr>
        <p:spPr>
          <a:xfrm>
            <a:off x="6575376" y="2135308"/>
            <a:ext cx="1219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t-EE" sz="4800" dirty="0">
                <a:solidFill>
                  <a:srgbClr val="041E41"/>
                </a:solidFill>
              </a:rPr>
              <a:t>Kas eestkostja on olemas või ei ole?</a:t>
            </a:r>
            <a:endParaRPr lang="en-US" sz="4800" dirty="0">
              <a:solidFill>
                <a:srgbClr val="041E41"/>
              </a:solidFill>
            </a:endParaRPr>
          </a:p>
          <a:p>
            <a:r>
              <a:rPr lang="et-EE" sz="4800" dirty="0">
                <a:solidFill>
                  <a:srgbClr val="041E41"/>
                </a:solidFill>
              </a:rPr>
              <a:t> </a:t>
            </a:r>
          </a:p>
          <a:p>
            <a:r>
              <a:rPr lang="et-EE" sz="4800" dirty="0">
                <a:solidFill>
                  <a:srgbClr val="041E41"/>
                </a:solidFill>
              </a:rPr>
              <a:t>EESTKOSTJA</a:t>
            </a:r>
            <a:r>
              <a:rPr lang="en-US" sz="4800" dirty="0">
                <a:solidFill>
                  <a:srgbClr val="041E41"/>
                </a:solidFill>
              </a:rPr>
              <a:t>T EI</a:t>
            </a:r>
            <a:r>
              <a:rPr lang="et-EE" sz="4800" dirty="0">
                <a:solidFill>
                  <a:srgbClr val="041E41"/>
                </a:solidFill>
              </a:rPr>
              <a:t> OLE</a:t>
            </a:r>
          </a:p>
        </p:txBody>
      </p:sp>
      <p:sp>
        <p:nvSpPr>
          <p:cNvPr id="7" name="Antraštė 3">
            <a:extLst>
              <a:ext uri="{FF2B5EF4-FFF2-40B4-BE49-F238E27FC236}">
                <a16:creationId xmlns:a16="http://schemas.microsoft.com/office/drawing/2014/main" xmlns="" id="{9CC59313-F332-402B-A463-9E37EDEDAF76}"/>
              </a:ext>
            </a:extLst>
          </p:cNvPr>
          <p:cNvSpPr txBox="1">
            <a:spLocks/>
          </p:cNvSpPr>
          <p:nvPr/>
        </p:nvSpPr>
        <p:spPr>
          <a:xfrm>
            <a:off x="454696" y="377280"/>
            <a:ext cx="18814824" cy="941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4800" baseline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228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457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685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9144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11430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1371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600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828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6600" b="1" dirty="0"/>
              <a:t>TEAVITAMINE JA NÕUSOLEKU SAAMINE</a:t>
            </a:r>
          </a:p>
        </p:txBody>
      </p:sp>
    </p:spTree>
    <p:extLst>
      <p:ext uri="{BB962C8B-B14F-4D97-AF65-F5344CB8AC3E}">
        <p14:creationId xmlns:p14="http://schemas.microsoft.com/office/powerpoint/2010/main" val="355071699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 </a:t>
            </a:r>
            <a:endParaRPr lang="en-GB" b="1" dirty="0"/>
          </a:p>
        </p:txBody>
      </p:sp>
      <p:sp>
        <p:nvSpPr>
          <p:cNvPr id="12" name="Antraštė 3">
            <a:extLst>
              <a:ext uri="{FF2B5EF4-FFF2-40B4-BE49-F238E27FC236}">
                <a16:creationId xmlns:a16="http://schemas.microsoft.com/office/drawing/2014/main" xmlns="" id="{B3FED5AC-DEDE-4643-93C1-8AE0C4DC5019}"/>
              </a:ext>
            </a:extLst>
          </p:cNvPr>
          <p:cNvSpPr txBox="1">
            <a:spLocks/>
          </p:cNvSpPr>
          <p:nvPr/>
        </p:nvSpPr>
        <p:spPr>
          <a:xfrm>
            <a:off x="454696" y="377280"/>
            <a:ext cx="18814824" cy="941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4800" baseline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228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457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685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9144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11430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1371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600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828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6600" b="1" dirty="0"/>
              <a:t>NÕUSOLEKU EELDAMINE</a:t>
            </a:r>
          </a:p>
        </p:txBody>
      </p:sp>
      <p:pic>
        <p:nvPicPr>
          <p:cNvPr id="1026" name="Picture 2" descr="Pildiotsingu accident transparent tulemus">
            <a:extLst>
              <a:ext uri="{FF2B5EF4-FFF2-40B4-BE49-F238E27FC236}">
                <a16:creationId xmlns:a16="http://schemas.microsoft.com/office/drawing/2014/main" xmlns="" id="{6F6B53EB-C236-403F-8EEC-FCBB10BC2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796" y="6460024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E6FE232-9D33-4483-8649-EA69DC204EF4}"/>
              </a:ext>
            </a:extLst>
          </p:cNvPr>
          <p:cNvSpPr/>
          <p:nvPr/>
        </p:nvSpPr>
        <p:spPr>
          <a:xfrm>
            <a:off x="454696" y="4622499"/>
            <a:ext cx="5277086" cy="1200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65087" indent="0">
              <a:buNone/>
            </a:pPr>
            <a:r>
              <a:rPr lang="en-US" sz="7200" dirty="0">
                <a:solidFill>
                  <a:schemeClr val="bg1"/>
                </a:solidFill>
              </a:rPr>
              <a:t> Õ</a:t>
            </a:r>
            <a:r>
              <a:rPr lang="et-EE" sz="7200" dirty="0" err="1">
                <a:solidFill>
                  <a:schemeClr val="bg1"/>
                </a:solidFill>
              </a:rPr>
              <a:t>nnetused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endParaRPr lang="et-EE" sz="72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D401AA1-BC8D-4FE2-9034-00EC7F583CCB}"/>
              </a:ext>
            </a:extLst>
          </p:cNvPr>
          <p:cNvSpPr/>
          <p:nvPr/>
        </p:nvSpPr>
        <p:spPr>
          <a:xfrm>
            <a:off x="6449480" y="4622499"/>
            <a:ext cx="8970405" cy="1200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65087" indent="0">
              <a:buNone/>
            </a:pPr>
            <a:r>
              <a:rPr lang="en-US" sz="7200" dirty="0">
                <a:solidFill>
                  <a:schemeClr val="bg1"/>
                </a:solidFill>
              </a:rPr>
              <a:t> J</a:t>
            </a:r>
            <a:r>
              <a:rPr lang="et-EE" sz="7200" dirty="0" err="1">
                <a:solidFill>
                  <a:schemeClr val="bg1"/>
                </a:solidFill>
              </a:rPr>
              <a:t>ärsud</a:t>
            </a:r>
            <a:r>
              <a:rPr lang="et-EE" sz="7200" dirty="0">
                <a:solidFill>
                  <a:schemeClr val="bg1"/>
                </a:solidFill>
              </a:rPr>
              <a:t> terviserikke</a:t>
            </a:r>
            <a:r>
              <a:rPr lang="en-US" sz="7200" dirty="0">
                <a:solidFill>
                  <a:schemeClr val="bg1"/>
                </a:solidFill>
              </a:rPr>
              <a:t>d </a:t>
            </a:r>
            <a:endParaRPr lang="et-EE" sz="72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96AA05C-4FCC-4A67-8BE1-9374E5314ACC}"/>
              </a:ext>
            </a:extLst>
          </p:cNvPr>
          <p:cNvSpPr/>
          <p:nvPr/>
        </p:nvSpPr>
        <p:spPr>
          <a:xfrm>
            <a:off x="16174907" y="4622499"/>
            <a:ext cx="7893187" cy="12003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65087" indent="0">
              <a:buNone/>
            </a:pPr>
            <a:r>
              <a:rPr lang="en-US" sz="7200" dirty="0">
                <a:solidFill>
                  <a:schemeClr val="bg1"/>
                </a:solidFill>
              </a:rPr>
              <a:t> E</a:t>
            </a:r>
            <a:r>
              <a:rPr lang="et-EE" sz="7200" dirty="0" err="1">
                <a:solidFill>
                  <a:schemeClr val="bg1"/>
                </a:solidFill>
              </a:rPr>
              <a:t>nesetapukatsed</a:t>
            </a:r>
            <a:r>
              <a:rPr lang="en-US" sz="7200" dirty="0">
                <a:solidFill>
                  <a:schemeClr val="bg1"/>
                </a:solidFill>
              </a:rPr>
              <a:t> </a:t>
            </a:r>
            <a:endParaRPr lang="et-EE" sz="7200" dirty="0">
              <a:solidFill>
                <a:schemeClr val="bg1"/>
              </a:solidFill>
            </a:endParaRPr>
          </a:p>
        </p:txBody>
      </p:sp>
      <p:pic>
        <p:nvPicPr>
          <p:cNvPr id="6" name="Graphic 5" descr="Brain in head">
            <a:extLst>
              <a:ext uri="{FF2B5EF4-FFF2-40B4-BE49-F238E27FC236}">
                <a16:creationId xmlns:a16="http://schemas.microsoft.com/office/drawing/2014/main" xmlns="" id="{3DDA1DF1-FBEB-4A28-8237-352BAA38CF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55696" y="6858000"/>
            <a:ext cx="4167399" cy="4167399"/>
          </a:xfrm>
          <a:prstGeom prst="rect">
            <a:avLst/>
          </a:prstGeom>
        </p:spPr>
      </p:pic>
      <p:pic>
        <p:nvPicPr>
          <p:cNvPr id="1032" name="Picture 8" descr="Seotud kujutis">
            <a:extLst>
              <a:ext uri="{FF2B5EF4-FFF2-40B4-BE49-F238E27FC236}">
                <a16:creationId xmlns:a16="http://schemas.microsoft.com/office/drawing/2014/main" xmlns="" id="{08427498-2E9D-457B-8052-235160E70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2240" y="7165065"/>
            <a:ext cx="9067782" cy="417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29926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 </a:t>
            </a:r>
            <a:endParaRPr lang="en-GB" b="1" dirty="0"/>
          </a:p>
        </p:txBody>
      </p:sp>
      <p:sp>
        <p:nvSpPr>
          <p:cNvPr id="12" name="Antraštė 3">
            <a:extLst>
              <a:ext uri="{FF2B5EF4-FFF2-40B4-BE49-F238E27FC236}">
                <a16:creationId xmlns:a16="http://schemas.microsoft.com/office/drawing/2014/main" xmlns="" id="{B3FED5AC-DEDE-4643-93C1-8AE0C4DC5019}"/>
              </a:ext>
            </a:extLst>
          </p:cNvPr>
          <p:cNvSpPr txBox="1">
            <a:spLocks/>
          </p:cNvSpPr>
          <p:nvPr/>
        </p:nvSpPr>
        <p:spPr>
          <a:xfrm>
            <a:off x="958753" y="2442747"/>
            <a:ext cx="23114568" cy="10308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4800" baseline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228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457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685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9144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11430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1371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600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828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t-EE" sz="5400" b="1" u="sng" dirty="0"/>
              <a:t>Kas patsient saab enne haigestumist ise oma tahte kindlaks määrata?</a:t>
            </a:r>
          </a:p>
        </p:txBody>
      </p:sp>
      <p:sp>
        <p:nvSpPr>
          <p:cNvPr id="62" name="Text Placeholder 61"/>
          <p:cNvSpPr>
            <a:spLocks noGrp="1"/>
          </p:cNvSpPr>
          <p:nvPr>
            <p:ph type="body" sz="quarter" idx="16"/>
          </p:nvPr>
        </p:nvSpPr>
        <p:spPr>
          <a:xfrm>
            <a:off x="1219199" y="4453463"/>
            <a:ext cx="21897976" cy="7031878"/>
          </a:xfrm>
        </p:spPr>
        <p:txBody>
          <a:bodyPr/>
          <a:lstStyle/>
          <a:p>
            <a:pPr marL="65087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t-EE" sz="4000" b="1" dirty="0"/>
              <a:t>PATSIENDITESTAMENT</a:t>
            </a:r>
          </a:p>
          <a:p>
            <a:pPr marL="65087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t-EE" sz="4000" dirty="0"/>
              <a:t>(elutestament, tulevikujuhised, patsiendikorraldus) </a:t>
            </a:r>
            <a:r>
              <a:rPr lang="en-GB" sz="4000" dirty="0"/>
              <a:t>= avaldus selle kohta, millist ravi inimene soovib või ei soovi olukorras, kus ta pole enam võimeline ise otsuseid </a:t>
            </a:r>
            <a:r>
              <a:rPr lang="en-GB" sz="4000" dirty="0" err="1"/>
              <a:t>langetama</a:t>
            </a:r>
            <a:r>
              <a:rPr lang="en-GB" sz="4000" dirty="0"/>
              <a:t> </a:t>
            </a:r>
          </a:p>
          <a:p>
            <a:pPr marL="65087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endParaRPr lang="et-EE" sz="4000" dirty="0"/>
          </a:p>
          <a:p>
            <a:pPr marL="65087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et-EE" sz="4000" b="1" dirty="0"/>
              <a:t>ASENDUSOTSUSTAJA</a:t>
            </a:r>
            <a:r>
              <a:rPr lang="et-EE" sz="4000" dirty="0"/>
              <a:t> = isik, kes saab esitada inimese eeldatava tahte tema otsusevõimetus olukorras</a:t>
            </a:r>
          </a:p>
        </p:txBody>
      </p:sp>
    </p:spTree>
    <p:extLst>
      <p:ext uri="{BB962C8B-B14F-4D97-AF65-F5344CB8AC3E}">
        <p14:creationId xmlns:p14="http://schemas.microsoft.com/office/powerpoint/2010/main" val="120153406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 </a:t>
            </a:r>
            <a:endParaRPr lang="en-GB" b="1" dirty="0"/>
          </a:p>
        </p:txBody>
      </p:sp>
      <p:sp>
        <p:nvSpPr>
          <p:cNvPr id="62" name="Text Placeholder 61"/>
          <p:cNvSpPr>
            <a:spLocks noGrp="1"/>
          </p:cNvSpPr>
          <p:nvPr>
            <p:ph type="body" sz="quarter" idx="16"/>
          </p:nvPr>
        </p:nvSpPr>
        <p:spPr>
          <a:xfrm>
            <a:off x="598712" y="3977680"/>
            <a:ext cx="21897976" cy="7031878"/>
          </a:xfrm>
        </p:spPr>
        <p:txBody>
          <a:bodyPr/>
          <a:lstStyle/>
          <a:p>
            <a:pPr marL="65087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t-EE" sz="4400" dirty="0"/>
              <a:t>a) patsient ei ole võimeline </a:t>
            </a:r>
            <a:r>
              <a:rPr lang="et-EE" sz="4400" b="1" dirty="0"/>
              <a:t>tahet avaldama</a:t>
            </a:r>
            <a:r>
              <a:rPr lang="et-EE" sz="4400" dirty="0"/>
              <a:t>;</a:t>
            </a:r>
          </a:p>
          <a:p>
            <a:pPr marL="65087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t-EE" sz="4400" dirty="0"/>
              <a:t>b) </a:t>
            </a:r>
            <a:r>
              <a:rPr lang="et-EE" sz="4400" b="1" dirty="0"/>
              <a:t>edasilükkamatus</a:t>
            </a:r>
            <a:r>
              <a:rPr lang="et-EE" sz="4400" dirty="0"/>
              <a:t> (vajalik kohene tegutsemine või otsusevõime ei taastu)</a:t>
            </a:r>
          </a:p>
          <a:p>
            <a:pPr marL="65087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t-EE" sz="4400" dirty="0"/>
              <a:t>c) patsienditestamenti </a:t>
            </a:r>
            <a:r>
              <a:rPr lang="et-EE" sz="4400" b="1" dirty="0"/>
              <a:t>saab usaldada </a:t>
            </a:r>
            <a:r>
              <a:rPr lang="et-EE" sz="4400" dirty="0"/>
              <a:t>(notariaalne või otse arstile varasemalt avaldatud ja dokumenteeritud)</a:t>
            </a:r>
          </a:p>
        </p:txBody>
      </p:sp>
      <p:sp>
        <p:nvSpPr>
          <p:cNvPr id="12" name="Antraštė 3">
            <a:extLst>
              <a:ext uri="{FF2B5EF4-FFF2-40B4-BE49-F238E27FC236}">
                <a16:creationId xmlns:a16="http://schemas.microsoft.com/office/drawing/2014/main" xmlns="" id="{B3FED5AC-DEDE-4643-93C1-8AE0C4DC5019}"/>
              </a:ext>
            </a:extLst>
          </p:cNvPr>
          <p:cNvSpPr txBox="1">
            <a:spLocks/>
          </p:cNvSpPr>
          <p:nvPr/>
        </p:nvSpPr>
        <p:spPr>
          <a:xfrm>
            <a:off x="454696" y="377280"/>
            <a:ext cx="18814824" cy="941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4800" baseline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228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457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685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9144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11430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1371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600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828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en-US" sz="6600" b="1" dirty="0"/>
          </a:p>
        </p:txBody>
      </p:sp>
      <p:sp>
        <p:nvSpPr>
          <p:cNvPr id="5" name="Antraštė 3">
            <a:extLst>
              <a:ext uri="{FF2B5EF4-FFF2-40B4-BE49-F238E27FC236}">
                <a16:creationId xmlns:a16="http://schemas.microsoft.com/office/drawing/2014/main" xmlns="" id="{4F455FFC-E4B2-413E-9728-48EF9BD1E109}"/>
              </a:ext>
            </a:extLst>
          </p:cNvPr>
          <p:cNvSpPr txBox="1">
            <a:spLocks/>
          </p:cNvSpPr>
          <p:nvPr/>
        </p:nvSpPr>
        <p:spPr>
          <a:xfrm>
            <a:off x="2686944" y="2442747"/>
            <a:ext cx="23114568" cy="10308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4800" baseline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228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457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685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9144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11430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1371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600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828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et-EE" sz="5400" b="1" u="sng" dirty="0"/>
              <a:t>Millistes olukordades patsienditestamenti kasutada saab?</a:t>
            </a:r>
          </a:p>
        </p:txBody>
      </p:sp>
    </p:spTree>
    <p:extLst>
      <p:ext uri="{BB962C8B-B14F-4D97-AF65-F5344CB8AC3E}">
        <p14:creationId xmlns:p14="http://schemas.microsoft.com/office/powerpoint/2010/main" val="197099174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Title 6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b="1" dirty="0"/>
              <a:t> </a:t>
            </a:r>
            <a:endParaRPr lang="en-GB" b="1" dirty="0"/>
          </a:p>
        </p:txBody>
      </p:sp>
      <p:sp>
        <p:nvSpPr>
          <p:cNvPr id="62" name="Text Placeholder 61"/>
          <p:cNvSpPr>
            <a:spLocks noGrp="1"/>
          </p:cNvSpPr>
          <p:nvPr>
            <p:ph type="body" sz="quarter" idx="16"/>
          </p:nvPr>
        </p:nvSpPr>
        <p:spPr>
          <a:xfrm>
            <a:off x="598712" y="3930578"/>
            <a:ext cx="21897976" cy="7031878"/>
          </a:xfrm>
        </p:spPr>
        <p:txBody>
          <a:bodyPr/>
          <a:lstStyle/>
          <a:p>
            <a:pPr marL="65087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t-EE" sz="4400" dirty="0"/>
              <a:t>a) patsient on </a:t>
            </a:r>
            <a:r>
              <a:rPr lang="et-EE" sz="4400" b="1" dirty="0"/>
              <a:t>võimeline oma tahet avaldama</a:t>
            </a:r>
            <a:r>
              <a:rPr lang="en-US" sz="4400" dirty="0"/>
              <a:t> </a:t>
            </a:r>
            <a:r>
              <a:rPr lang="en-US" sz="4400" dirty="0">
                <a:sym typeface="Wingdings" panose="05000000000000000000" pitchFamily="2" charset="2"/>
              </a:rPr>
              <a:t> </a:t>
            </a:r>
            <a:r>
              <a:rPr lang="et-EE" sz="4400" dirty="0"/>
              <a:t>lähtuda tuleb patsiendi vahetult avaldatud tahtest</a:t>
            </a:r>
          </a:p>
          <a:p>
            <a:pPr marL="65087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t-EE" sz="4400" dirty="0"/>
              <a:t>b) patsiendi </a:t>
            </a:r>
            <a:r>
              <a:rPr lang="et-EE" sz="4400" b="1" dirty="0"/>
              <a:t>otsusevõimelisus taastub </a:t>
            </a:r>
            <a:r>
              <a:rPr lang="et-EE" sz="4400" dirty="0"/>
              <a:t>ja selle saab ära oodata </a:t>
            </a:r>
            <a:r>
              <a:rPr lang="en-US" sz="4400" dirty="0">
                <a:sym typeface="Wingdings" panose="05000000000000000000" pitchFamily="2" charset="2"/>
              </a:rPr>
              <a:t></a:t>
            </a:r>
            <a:r>
              <a:rPr lang="et-EE" sz="4400" dirty="0"/>
              <a:t> siis tuleb ära oodata</a:t>
            </a:r>
          </a:p>
          <a:p>
            <a:pPr marL="65087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t-EE" sz="4400" dirty="0"/>
              <a:t>c) patsienditestament </a:t>
            </a:r>
            <a:r>
              <a:rPr lang="et-EE" sz="4400" b="1" dirty="0"/>
              <a:t>ei reguleeri konkreetset olukorda </a:t>
            </a:r>
            <a:r>
              <a:rPr lang="en-US" sz="4400" b="1" dirty="0">
                <a:sym typeface="Wingdings" panose="05000000000000000000" pitchFamily="2" charset="2"/>
              </a:rPr>
              <a:t></a:t>
            </a:r>
            <a:r>
              <a:rPr lang="et-EE" sz="4400" dirty="0"/>
              <a:t> siis lähtuda vastavalt eestkostjast või selgitada patsiendi tahe välja lähedaste abiga</a:t>
            </a:r>
          </a:p>
          <a:p>
            <a:pPr marL="65087" indent="0">
              <a:lnSpc>
                <a:spcPct val="100000"/>
              </a:lnSpc>
              <a:spcAft>
                <a:spcPts val="2400"/>
              </a:spcAft>
              <a:buNone/>
            </a:pPr>
            <a:r>
              <a:rPr lang="et-EE" sz="4400" dirty="0"/>
              <a:t>d) patsienditestament </a:t>
            </a:r>
            <a:r>
              <a:rPr lang="et-EE" sz="4400" b="1" dirty="0"/>
              <a:t>ei ole usaldusväärne </a:t>
            </a:r>
            <a:r>
              <a:rPr lang="en-US" sz="4400" b="1" dirty="0">
                <a:sym typeface="Wingdings" panose="05000000000000000000" pitchFamily="2" charset="2"/>
              </a:rPr>
              <a:t></a:t>
            </a:r>
            <a:r>
              <a:rPr lang="et-EE" sz="4400" dirty="0"/>
              <a:t> nt leitud paber, mille võib olla kirjutanud ka keegi teine</a:t>
            </a:r>
          </a:p>
        </p:txBody>
      </p:sp>
      <p:sp>
        <p:nvSpPr>
          <p:cNvPr id="12" name="Antraštė 3">
            <a:extLst>
              <a:ext uri="{FF2B5EF4-FFF2-40B4-BE49-F238E27FC236}">
                <a16:creationId xmlns:a16="http://schemas.microsoft.com/office/drawing/2014/main" xmlns="" id="{B3FED5AC-DEDE-4643-93C1-8AE0C4DC5019}"/>
              </a:ext>
            </a:extLst>
          </p:cNvPr>
          <p:cNvSpPr txBox="1">
            <a:spLocks/>
          </p:cNvSpPr>
          <p:nvPr/>
        </p:nvSpPr>
        <p:spPr>
          <a:xfrm>
            <a:off x="454696" y="377280"/>
            <a:ext cx="18814824" cy="9413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4800" baseline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228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457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685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9144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11430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1371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600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828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endParaRPr lang="en-US" sz="6600" b="1" dirty="0"/>
          </a:p>
        </p:txBody>
      </p:sp>
      <p:sp>
        <p:nvSpPr>
          <p:cNvPr id="5" name="Antraštė 3">
            <a:extLst>
              <a:ext uri="{FF2B5EF4-FFF2-40B4-BE49-F238E27FC236}">
                <a16:creationId xmlns:a16="http://schemas.microsoft.com/office/drawing/2014/main" xmlns="" id="{C8C38FF1-2522-4E54-81E8-ACE7B79B46CA}"/>
              </a:ext>
            </a:extLst>
          </p:cNvPr>
          <p:cNvSpPr txBox="1">
            <a:spLocks/>
          </p:cNvSpPr>
          <p:nvPr/>
        </p:nvSpPr>
        <p:spPr>
          <a:xfrm>
            <a:off x="2542928" y="2442747"/>
            <a:ext cx="23114568" cy="10308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825500">
              <a:defRPr sz="4800" baseline="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indent="228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indent="457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indent="685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indent="9144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indent="11430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indent="13716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indent="16002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indent="1828800" defTabSz="825500">
              <a:defRPr sz="9000">
                <a:solidFill>
                  <a:srgbClr val="041E4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lnSpc>
                <a:spcPct val="100000"/>
              </a:lnSpc>
              <a:spcAft>
                <a:spcPts val="2400"/>
              </a:spcAft>
            </a:pPr>
            <a:r>
              <a:rPr lang="fi-FI" sz="5400" b="1" u="sng" dirty="0" err="1"/>
              <a:t>Millistes</a:t>
            </a:r>
            <a:r>
              <a:rPr lang="fi-FI" sz="5400" b="1" u="sng" dirty="0"/>
              <a:t> </a:t>
            </a:r>
            <a:r>
              <a:rPr lang="fi-FI" sz="5400" b="1" u="sng" dirty="0" err="1"/>
              <a:t>olukordades</a:t>
            </a:r>
            <a:r>
              <a:rPr lang="fi-FI" sz="5400" b="1" u="sng" dirty="0"/>
              <a:t> </a:t>
            </a:r>
            <a:r>
              <a:rPr lang="fi-FI" sz="5400" b="1" u="sng" dirty="0" err="1"/>
              <a:t>patsienditestamenti</a:t>
            </a:r>
            <a:r>
              <a:rPr lang="fi-FI" sz="5400" b="1" u="sng" dirty="0"/>
              <a:t> </a:t>
            </a:r>
            <a:r>
              <a:rPr lang="fi-FI" sz="5400" b="1" u="sng" dirty="0" err="1"/>
              <a:t>kasutada</a:t>
            </a:r>
            <a:r>
              <a:rPr lang="fi-FI" sz="5400" b="1" u="sng" dirty="0"/>
              <a:t> ei saa?</a:t>
            </a:r>
          </a:p>
        </p:txBody>
      </p:sp>
    </p:spTree>
    <p:extLst>
      <p:ext uri="{BB962C8B-B14F-4D97-AF65-F5344CB8AC3E}">
        <p14:creationId xmlns:p14="http://schemas.microsoft.com/office/powerpoint/2010/main" val="575654235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D-03-2017-03-03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041E4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ontent">
  <a:themeElements>
    <a:clrScheme name="Raidla">
      <a:dk1>
        <a:srgbClr val="FFFFFF"/>
      </a:dk1>
      <a:lt1>
        <a:srgbClr val="53585F"/>
      </a:lt1>
      <a:dk2>
        <a:srgbClr val="53585F"/>
      </a:dk2>
      <a:lt2>
        <a:srgbClr val="DCDEE0"/>
      </a:lt2>
      <a:accent1>
        <a:srgbClr val="81D400"/>
      </a:accent1>
      <a:accent2>
        <a:srgbClr val="041E41"/>
      </a:accent2>
      <a:accent3>
        <a:srgbClr val="7D7D7D"/>
      </a:accent3>
      <a:accent4>
        <a:srgbClr val="BDBDBD"/>
      </a:accent4>
      <a:accent5>
        <a:srgbClr val="434343"/>
      </a:accent5>
      <a:accent6>
        <a:srgbClr val="000000"/>
      </a:accent6>
      <a:hlink>
        <a:srgbClr val="81D400"/>
      </a:hlink>
      <a:folHlink>
        <a:srgbClr val="1F2C4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041E4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End">
  <a:themeElements>
    <a:clrScheme name="White">
      <a:dk1>
        <a:srgbClr val="FFFFFF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041E4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500" b="0" i="0" u="none" strike="noStrike" cap="none" spc="0" normalizeH="0" baseline="0">
            <a:ln>
              <a:noFill/>
            </a:ln>
            <a:solidFill>
              <a:srgbClr val="041E41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D-07-2018-02-14(est)</Template>
  <TotalTime>262</TotalTime>
  <Words>463</Words>
  <Application>Microsoft Office PowerPoint</Application>
  <PresentationFormat>Custom</PresentationFormat>
  <Paragraphs>64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Helvetica Neue</vt:lpstr>
      <vt:lpstr>Times New Roman</vt:lpstr>
      <vt:lpstr>Wingdings</vt:lpstr>
      <vt:lpstr>ヒラギノ角ゴ Pro W3</vt:lpstr>
      <vt:lpstr>D-03-2017-03-03</vt:lpstr>
      <vt:lpstr>content</vt:lpstr>
      <vt:lpstr>End</vt:lpstr>
      <vt:lpstr>ALZHEIMER JA JUURA</vt:lpstr>
      <vt:lpstr> </vt:lpstr>
      <vt:lpstr> </vt:lpstr>
      <vt:lpstr>PowerPoint Presentation</vt:lpstr>
      <vt:lpstr>PowerPoint Presentation</vt:lpstr>
      <vt:lpstr> </vt:lpstr>
      <vt:lpstr> </vt:lpstr>
      <vt:lpstr> </vt:lpstr>
      <vt:lpstr>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Pealkiri</dc:title>
  <dc:creator>Kelly Lillep | Ellex</dc:creator>
  <cp:lastModifiedBy>Karin Tamm</cp:lastModifiedBy>
  <cp:revision>60</cp:revision>
  <dcterms:created xsi:type="dcterms:W3CDTF">2018-06-04T06:59:01Z</dcterms:created>
  <dcterms:modified xsi:type="dcterms:W3CDTF">2018-11-28T07:06:58Z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umentType">
    <vt:lpwstr>Presentation</vt:lpwstr>
  </property>
  <property fmtid="{D5CDD505-2E9C-101B-9397-08002B2CF9AE}" pid="3" name="DocumentTypeDisplay">
    <vt:lpwstr>Presentation</vt:lpwstr>
  </property>
  <property fmtid="{D5CDD505-2E9C-101B-9397-08002B2CF9AE}" pid="4" name="DocumentLanguage">
    <vt:lpwstr>Estonian</vt:lpwstr>
  </property>
  <property fmtid="{D5CDD505-2E9C-101B-9397-08002B2CF9AE}" pid="5" name="TemplateOptions">
    <vt:lpwstr>1</vt:lpwstr>
  </property>
  <property fmtid="{D5CDD505-2E9C-101B-9397-08002B2CF9AE}" pid="6" name="TemplateSaved">
    <vt:lpwstr>0</vt:lpwstr>
  </property>
</Properties>
</file>