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6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  <p:sldMasterId id="2147483681" r:id="rId4"/>
    <p:sldMasterId id="2147483688" r:id="rId5"/>
    <p:sldMasterId id="2147483695" r:id="rId6"/>
    <p:sldMasterId id="2147483702" r:id="rId7"/>
    <p:sldMasterId id="2147483709" r:id="rId8"/>
    <p:sldMasterId id="2147483716" r:id="rId9"/>
    <p:sldMasterId id="2147483803" r:id="rId10"/>
    <p:sldMasterId id="2147483879" r:id="rId11"/>
    <p:sldMasterId id="2147483897" r:id="rId12"/>
    <p:sldMasterId id="2147483913" r:id="rId13"/>
    <p:sldMasterId id="2147483927" r:id="rId14"/>
    <p:sldMasterId id="2147483939" r:id="rId15"/>
    <p:sldMasterId id="2147483951" r:id="rId16"/>
    <p:sldMasterId id="2147483964" r:id="rId17"/>
  </p:sldMasterIdLst>
  <p:notesMasterIdLst>
    <p:notesMasterId r:id="rId73"/>
  </p:notesMasterIdLst>
  <p:handoutMasterIdLst>
    <p:handoutMasterId r:id="rId74"/>
  </p:handoutMasterIdLst>
  <p:sldIdLst>
    <p:sldId id="282" r:id="rId18"/>
    <p:sldId id="365" r:id="rId19"/>
    <p:sldId id="366" r:id="rId20"/>
    <p:sldId id="367" r:id="rId21"/>
    <p:sldId id="368" r:id="rId22"/>
    <p:sldId id="383" r:id="rId23"/>
    <p:sldId id="384" r:id="rId24"/>
    <p:sldId id="385" r:id="rId25"/>
    <p:sldId id="371" r:id="rId26"/>
    <p:sldId id="372" r:id="rId27"/>
    <p:sldId id="373" r:id="rId28"/>
    <p:sldId id="258" r:id="rId29"/>
    <p:sldId id="410" r:id="rId30"/>
    <p:sldId id="292" r:id="rId31"/>
    <p:sldId id="374" r:id="rId32"/>
    <p:sldId id="375" r:id="rId33"/>
    <p:sldId id="376" r:id="rId34"/>
    <p:sldId id="278" r:id="rId35"/>
    <p:sldId id="279" r:id="rId36"/>
    <p:sldId id="377" r:id="rId37"/>
    <p:sldId id="378" r:id="rId38"/>
    <p:sldId id="389" r:id="rId39"/>
    <p:sldId id="390" r:id="rId40"/>
    <p:sldId id="391" r:id="rId41"/>
    <p:sldId id="379" r:id="rId42"/>
    <p:sldId id="380" r:id="rId43"/>
    <p:sldId id="381" r:id="rId44"/>
    <p:sldId id="392" r:id="rId45"/>
    <p:sldId id="393" r:id="rId46"/>
    <p:sldId id="394" r:id="rId47"/>
    <p:sldId id="395" r:id="rId48"/>
    <p:sldId id="396" r:id="rId49"/>
    <p:sldId id="397" r:id="rId50"/>
    <p:sldId id="400" r:id="rId51"/>
    <p:sldId id="386" r:id="rId52"/>
    <p:sldId id="387" r:id="rId53"/>
    <p:sldId id="401" r:id="rId54"/>
    <p:sldId id="330" r:id="rId55"/>
    <p:sldId id="334" r:id="rId56"/>
    <p:sldId id="335" r:id="rId57"/>
    <p:sldId id="336" r:id="rId58"/>
    <p:sldId id="337" r:id="rId59"/>
    <p:sldId id="338" r:id="rId60"/>
    <p:sldId id="339" r:id="rId61"/>
    <p:sldId id="343" r:id="rId62"/>
    <p:sldId id="344" r:id="rId63"/>
    <p:sldId id="345" r:id="rId64"/>
    <p:sldId id="353" r:id="rId65"/>
    <p:sldId id="355" r:id="rId66"/>
    <p:sldId id="357" r:id="rId67"/>
    <p:sldId id="411" r:id="rId68"/>
    <p:sldId id="412" r:id="rId69"/>
    <p:sldId id="413" r:id="rId70"/>
    <p:sldId id="264" r:id="rId71"/>
    <p:sldId id="40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>
      <p:cViewPr varScale="1">
        <p:scale>
          <a:sx n="102" d="100"/>
          <a:sy n="102" d="100"/>
        </p:scale>
        <p:origin x="696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AppData\Roaming\Microsoft\Excel\lipid%20for%20MSS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KM%20listing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KM%20listing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53125303781498E-2"/>
          <c:y val="3.4584463019251402E-2"/>
          <c:w val="0.85512540099154299"/>
          <c:h val="0.825230564191531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ln w="31750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triangle"/>
            <c:size val="7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Sheet1!$G$2:$G$9</c:f>
                <c:numCache>
                  <c:formatCode>General</c:formatCode>
                  <c:ptCount val="8"/>
                  <c:pt idx="0">
                    <c:v>1.5</c:v>
                  </c:pt>
                  <c:pt idx="1">
                    <c:v>1</c:v>
                  </c:pt>
                  <c:pt idx="2">
                    <c:v>1</c:v>
                  </c:pt>
                  <c:pt idx="3">
                    <c:v>1.1000000000000001</c:v>
                  </c:pt>
                  <c:pt idx="4">
                    <c:v>1.1000000000000001</c:v>
                  </c:pt>
                  <c:pt idx="5">
                    <c:v>1.2</c:v>
                  </c:pt>
                  <c:pt idx="6">
                    <c:v>1.2</c:v>
                  </c:pt>
                  <c:pt idx="7">
                    <c:v>1.4</c:v>
                  </c:pt>
                </c:numCache>
              </c:numRef>
            </c:plus>
            <c:minus>
              <c:numRef>
                <c:f>Sheet1!$G$2:$G$9</c:f>
                <c:numCache>
                  <c:formatCode>General</c:formatCode>
                  <c:ptCount val="8"/>
                  <c:pt idx="0">
                    <c:v>1.5</c:v>
                  </c:pt>
                  <c:pt idx="1">
                    <c:v>1</c:v>
                  </c:pt>
                  <c:pt idx="2">
                    <c:v>1</c:v>
                  </c:pt>
                  <c:pt idx="3">
                    <c:v>1.1000000000000001</c:v>
                  </c:pt>
                  <c:pt idx="4">
                    <c:v>1.1000000000000001</c:v>
                  </c:pt>
                  <c:pt idx="5">
                    <c:v>1.2</c:v>
                  </c:pt>
                  <c:pt idx="6">
                    <c:v>1.2</c:v>
                  </c:pt>
                  <c:pt idx="7">
                    <c:v>1.4</c:v>
                  </c:pt>
                </c:numCache>
              </c:numRef>
            </c:minus>
            <c:spPr>
              <a:ln>
                <a:solidFill>
                  <a:schemeClr val="bg1">
                    <a:lumMod val="65000"/>
                  </a:schemeClr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122</c:v>
                </c:pt>
                <c:pt idx="1">
                  <c:v>120</c:v>
                </c:pt>
                <c:pt idx="2">
                  <c:v>119.1</c:v>
                </c:pt>
                <c:pt idx="3">
                  <c:v>120.1</c:v>
                </c:pt>
                <c:pt idx="4">
                  <c:v>118.8</c:v>
                </c:pt>
                <c:pt idx="5">
                  <c:v>118.9</c:v>
                </c:pt>
                <c:pt idx="6">
                  <c:v>118.4</c:v>
                </c:pt>
                <c:pt idx="7">
                  <c:v>123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Alirocumab</c:v>
                </c:pt>
              </c:strCache>
            </c:strRef>
          </c:tx>
          <c:spPr>
            <a:ln w="3175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Sheet1!$H$2:$H$9</c:f>
                <c:numCache>
                  <c:formatCode>General</c:formatCode>
                  <c:ptCount val="8"/>
                  <c:pt idx="0">
                    <c:v>1.1000000000000001</c:v>
                  </c:pt>
                  <c:pt idx="1">
                    <c:v>0.7</c:v>
                  </c:pt>
                  <c:pt idx="2">
                    <c:v>0.7</c:v>
                  </c:pt>
                  <c:pt idx="3">
                    <c:v>0.8</c:v>
                  </c:pt>
                  <c:pt idx="4">
                    <c:v>0.8</c:v>
                  </c:pt>
                  <c:pt idx="5">
                    <c:v>0.9</c:v>
                  </c:pt>
                  <c:pt idx="6">
                    <c:v>0.9</c:v>
                  </c:pt>
                  <c:pt idx="7">
                    <c:v>1</c:v>
                  </c:pt>
                </c:numCache>
              </c:numRef>
            </c:plus>
            <c:minus>
              <c:numRef>
                <c:f>Sheet1!$H$2:$H$9</c:f>
                <c:numCache>
                  <c:formatCode>General</c:formatCode>
                  <c:ptCount val="8"/>
                  <c:pt idx="0">
                    <c:v>1.1000000000000001</c:v>
                  </c:pt>
                  <c:pt idx="1">
                    <c:v>0.7</c:v>
                  </c:pt>
                  <c:pt idx="2">
                    <c:v>0.7</c:v>
                  </c:pt>
                  <c:pt idx="3">
                    <c:v>0.8</c:v>
                  </c:pt>
                  <c:pt idx="4">
                    <c:v>0.8</c:v>
                  </c:pt>
                  <c:pt idx="5">
                    <c:v>0.9</c:v>
                  </c:pt>
                  <c:pt idx="6">
                    <c:v>0.9</c:v>
                  </c:pt>
                  <c:pt idx="7">
                    <c:v>1</c:v>
                  </c:pt>
                </c:numCache>
              </c:numRef>
            </c:minus>
            <c:spPr>
              <a:ln>
                <a:solidFill>
                  <a:srgbClr val="FFFF00"/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122.8</c:v>
                </c:pt>
                <c:pt idx="1">
                  <c:v>44.2</c:v>
                </c:pt>
                <c:pt idx="2">
                  <c:v>42.9</c:v>
                </c:pt>
                <c:pt idx="3">
                  <c:v>45.7</c:v>
                </c:pt>
                <c:pt idx="4">
                  <c:v>44.1</c:v>
                </c:pt>
                <c:pt idx="5">
                  <c:v>48.3</c:v>
                </c:pt>
                <c:pt idx="6">
                  <c:v>49.3</c:v>
                </c:pt>
                <c:pt idx="7">
                  <c:v>53.1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70 mg</c:v>
                </c:pt>
              </c:strCache>
            </c:strRef>
          </c:tx>
          <c:spPr>
            <a:ln w="635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110648"/>
        <c:axId val="245166704"/>
      </c:scatterChart>
      <c:scatterChart>
        <c:scatterStyle val="lineMarker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100 mg</c:v>
                </c:pt>
              </c:strCache>
            </c:strRef>
          </c:tx>
          <c:spPr>
            <a:ln w="635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Sheet1!$E$2:$E$10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67488"/>
        <c:axId val="245167096"/>
      </c:scatterChart>
      <c:valAx>
        <c:axId val="241110648"/>
        <c:scaling>
          <c:orientation val="minMax"/>
          <c:max val="55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8575">
            <a:solidFill>
              <a:schemeClr val="bg1"/>
            </a:solidFill>
          </a:ln>
        </c:spPr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t-EE"/>
          </a:p>
        </c:txPr>
        <c:crossAx val="245166704"/>
        <c:crosses val="autoZero"/>
        <c:crossBetween val="midCat"/>
        <c:majorUnit val="4"/>
      </c:valAx>
      <c:valAx>
        <c:axId val="245166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bg1"/>
            </a:solidFill>
          </a:ln>
        </c:spPr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t-EE"/>
          </a:p>
        </c:txPr>
        <c:crossAx val="241110648"/>
        <c:crosses val="autoZero"/>
        <c:crossBetween val="midCat"/>
      </c:valAx>
      <c:valAx>
        <c:axId val="245167096"/>
        <c:scaling>
          <c:orientation val="minMax"/>
          <c:max val="154.68"/>
          <c:min val="38.67"/>
        </c:scaling>
        <c:delete val="1"/>
        <c:axPos val="r"/>
        <c:numFmt formatCode="#,##0" sourceLinked="0"/>
        <c:majorTickMark val="out"/>
        <c:minorTickMark val="none"/>
        <c:tickLblPos val="nextTo"/>
        <c:crossAx val="245167488"/>
        <c:crosses val="max"/>
        <c:crossBetween val="midCat"/>
        <c:majorUnit val="14"/>
      </c:valAx>
      <c:valAx>
        <c:axId val="245167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51670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9870437537601"/>
          <c:y val="3.9912648851006503E-2"/>
          <c:w val="0.65453082036861499"/>
          <c:h val="0.92823438772704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Atorvastatin</c:v>
                </c:pt>
              </c:strCache>
            </c:strRef>
          </c:tx>
          <c:spPr>
            <a:solidFill>
              <a:srgbClr val="00CCFF"/>
            </a:solidFill>
            <a:ln w="11407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5252535294891902E-3"/>
                  <c:y val="4.70301944233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2815">
                <a:noFill/>
              </a:ln>
            </c:spPr>
            <c:txPr>
              <a:bodyPr/>
              <a:lstStyle/>
              <a:p>
                <a:pPr>
                  <a:defRPr sz="2200" b="0" i="0" u="none" strike="noStrike" baseline="0">
                    <a:solidFill>
                      <a:srgbClr val="FFFFFF"/>
                    </a:solidFill>
                    <a:latin typeface="+mj-lt"/>
                    <a:ea typeface="Helvetica"/>
                    <a:cs typeface="Helvetica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torcetrapib</c:v>
                </c:pt>
              </c:strCache>
            </c:strRef>
          </c:tx>
          <c:spPr>
            <a:solidFill>
              <a:srgbClr val="FF6600"/>
            </a:solidFill>
            <a:ln w="11407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2815">
                <a:noFill/>
              </a:ln>
            </c:spPr>
            <c:txPr>
              <a:bodyPr/>
              <a:lstStyle/>
              <a:p>
                <a:pPr>
                  <a:defRPr sz="2200" b="0" i="0" u="none" strike="noStrike" baseline="0">
                    <a:solidFill>
                      <a:srgbClr val="FFFFFF"/>
                    </a:solidFill>
                    <a:latin typeface="+mn-lt"/>
                    <a:ea typeface="Helvetica"/>
                    <a:cs typeface="Helvetica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-0.95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30"/>
        <c:axId val="245168272"/>
        <c:axId val="245168664"/>
      </c:barChart>
      <c:catAx>
        <c:axId val="24516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40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707" b="1" i="0" u="none" strike="noStrike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t-EE"/>
          </a:p>
        </c:txPr>
        <c:crossAx val="245168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5168664"/>
        <c:scaling>
          <c:orientation val="minMax"/>
          <c:max val="0.2"/>
          <c:min val="-1.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400" b="0">
                    <a:solidFill>
                      <a:schemeClr val="bg1"/>
                    </a:solidFill>
                    <a:latin typeface="+mj-lt"/>
                  </a:defRPr>
                </a:pPr>
                <a:r>
                  <a:rPr lang="en-US" sz="2400" b="0" dirty="0" smtClean="0">
                    <a:solidFill>
                      <a:schemeClr val="bg1"/>
                    </a:solidFill>
                    <a:effectLst/>
                    <a:latin typeface="+mj-lt"/>
                  </a:rPr>
                  <a:t>Change</a:t>
                </a:r>
                <a:br>
                  <a:rPr lang="en-US" sz="2400" b="0" dirty="0" smtClean="0">
                    <a:solidFill>
                      <a:schemeClr val="bg1"/>
                    </a:solidFill>
                    <a:effectLst/>
                    <a:latin typeface="+mj-lt"/>
                  </a:rPr>
                </a:br>
                <a:r>
                  <a:rPr lang="en-US" sz="2400" b="0" dirty="0" smtClean="0">
                    <a:solidFill>
                      <a:schemeClr val="bg1"/>
                    </a:solidFill>
                    <a:effectLst/>
                    <a:latin typeface="+mj-lt"/>
                  </a:rPr>
                  <a:t>in Percent</a:t>
                </a:r>
                <a:r>
                  <a:rPr lang="en-US" sz="2400" b="0" baseline="0" dirty="0" smtClean="0">
                    <a:solidFill>
                      <a:schemeClr val="bg1"/>
                    </a:solidFill>
                    <a:effectLst/>
                    <a:latin typeface="+mj-lt"/>
                  </a:rPr>
                  <a:t> Atheroma Volume</a:t>
                </a:r>
                <a:br>
                  <a:rPr lang="en-US" sz="2400" b="0" baseline="0" dirty="0" smtClean="0">
                    <a:solidFill>
                      <a:schemeClr val="bg1"/>
                    </a:solidFill>
                    <a:effectLst/>
                    <a:latin typeface="+mj-lt"/>
                  </a:rPr>
                </a:br>
                <a:r>
                  <a:rPr lang="en-US" sz="2400" b="0" dirty="0" smtClean="0">
                    <a:solidFill>
                      <a:schemeClr val="bg1"/>
                    </a:solidFill>
                    <a:effectLst/>
                    <a:latin typeface="+mj-lt"/>
                  </a:rPr>
                  <a:t>(%)</a:t>
                </a:r>
                <a:endParaRPr lang="en-US" sz="2400" b="0" dirty="0">
                  <a:solidFill>
                    <a:schemeClr val="bg1"/>
                  </a:solidFill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4.0504982202301303E-2"/>
              <c:y val="0.3265809690113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140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900" b="0" i="0" u="none" strike="noStrike" baseline="0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pPr>
            <a:endParaRPr lang="et-EE"/>
          </a:p>
        </c:txPr>
        <c:crossAx val="245168272"/>
        <c:crosses val="autoZero"/>
        <c:crossBetween val="between"/>
        <c:majorUnit val="0.2"/>
        <c:minorUnit val="2.5000000000000001E-2"/>
      </c:valAx>
      <c:spPr>
        <a:solidFill>
          <a:srgbClr val="000090"/>
        </a:solidFill>
        <a:ln w="11407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2" b="1" i="0" u="none" strike="noStrike" baseline="0">
          <a:solidFill>
            <a:srgbClr val="000000"/>
          </a:solidFill>
          <a:latin typeface="Times"/>
          <a:ea typeface="Times"/>
          <a:cs typeface="Times"/>
        </a:defRPr>
      </a:pPr>
      <a:endParaRPr lang="et-E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8327082318472"/>
          <c:y val="2.1646385110952092E-2"/>
          <c:w val="0.83614952688875122"/>
          <c:h val="0.84985542432195982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Placebo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ln>
                <a:solidFill>
                  <a:srgbClr val="0070C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</c:errBars>
          <c:xVal>
            <c:numRef>
              <c:f>Sheet1!$C$1:$L$1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xVal>
          <c:yVal>
            <c:numRef>
              <c:f>Sheet1!$C$3:$L$3</c:f>
              <c:numCache>
                <c:formatCode>General</c:formatCode>
                <c:ptCount val="10"/>
                <c:pt idx="0">
                  <c:v>92</c:v>
                </c:pt>
                <c:pt idx="1">
                  <c:v>87</c:v>
                </c:pt>
                <c:pt idx="2">
                  <c:v>88</c:v>
                </c:pt>
                <c:pt idx="3">
                  <c:v>90</c:v>
                </c:pt>
                <c:pt idx="4">
                  <c:v>89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D4-42C3-B6B8-BDC704769F69}"/>
            </c:ext>
          </c:extLst>
        </c:ser>
        <c:ser>
          <c:idx val="0"/>
          <c:order val="1"/>
          <c:tx>
            <c:strRef>
              <c:f>Sheet1!$A$7</c:f>
              <c:strCache>
                <c:ptCount val="1"/>
                <c:pt idx="0">
                  <c:v>Evolocumab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Sheet1!$C$6:$L$6</c:f>
                <c:numCache>
                  <c:formatCode>General</c:formatCode>
                  <c:ptCount val="10"/>
                  <c:pt idx="0">
                    <c:v>0.5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2.5</c:v>
                  </c:pt>
                </c:numCache>
              </c:numRef>
            </c:plus>
            <c:minus>
              <c:numRef>
                <c:f>Sheet1!$C$8:$L$8</c:f>
                <c:numCache>
                  <c:formatCode>General</c:formatCode>
                  <c:ptCount val="10"/>
                  <c:pt idx="0">
                    <c:v>0.5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0</c:v>
                  </c:pt>
                  <c:pt idx="6">
                    <c:v>0</c:v>
                  </c:pt>
                  <c:pt idx="7">
                    <c:v>1</c:v>
                  </c:pt>
                  <c:pt idx="8">
                    <c:v>1</c:v>
                  </c:pt>
                  <c:pt idx="9">
                    <c:v>2.5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</c:errBars>
          <c:xVal>
            <c:numRef>
              <c:f>Sheet1!$C$1:$L$1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xVal>
          <c:yVal>
            <c:numRef>
              <c:f>Sheet1!$C$7:$L$7</c:f>
              <c:numCache>
                <c:formatCode>General</c:formatCode>
                <c:ptCount val="10"/>
                <c:pt idx="0">
                  <c:v>91.5</c:v>
                </c:pt>
                <c:pt idx="1">
                  <c:v>32</c:v>
                </c:pt>
                <c:pt idx="2">
                  <c:v>29</c:v>
                </c:pt>
                <c:pt idx="3">
                  <c:v>29</c:v>
                </c:pt>
                <c:pt idx="4">
                  <c:v>30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BD4-42C3-B6B8-BDC704769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69448"/>
        <c:axId val="245169840"/>
      </c:scatterChart>
      <c:valAx>
        <c:axId val="245169448"/>
        <c:scaling>
          <c:orientation val="minMax"/>
          <c:max val="1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Weeks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400"/>
            </a:pPr>
            <a:endParaRPr lang="et-EE"/>
          </a:p>
        </c:txPr>
        <c:crossAx val="245169840"/>
        <c:crosses val="autoZero"/>
        <c:crossBetween val="midCat"/>
        <c:majorUnit val="12"/>
      </c:valAx>
      <c:valAx>
        <c:axId val="24516984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LDL Cholesterol (mg/dl)</a:t>
                </a:r>
              </a:p>
            </c:rich>
          </c:tx>
          <c:layout>
            <c:manualLayout>
              <c:xMode val="edge"/>
              <c:yMode val="edge"/>
              <c:x val="2.0845444778118456E-2"/>
              <c:y val="0.238030945378281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400"/>
            </a:pPr>
            <a:endParaRPr lang="et-EE"/>
          </a:p>
        </c:txPr>
        <c:crossAx val="24516944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962764269865"/>
          <c:y val="2.3622194765138733E-2"/>
          <c:w val="0.86547985347986212"/>
          <c:h val="0.93994136651931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PEP!$B$1:$B$2</c:f>
              <c:strCache>
                <c:ptCount val="1"/>
                <c:pt idx="0">
                  <c:v>FOURIER PEP, ITT Placebo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PEP!$A$3:$A$1099</c:f>
              <c:numCache>
                <c:formatCode>General</c:formatCode>
                <c:ptCount val="109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</c:numCache>
            </c:numRef>
          </c:xVal>
          <c:yVal>
            <c:numRef>
              <c:f>PEP!$B$3:$B$1099</c:f>
              <c:numCache>
                <c:formatCode>General</c:formatCode>
                <c:ptCount val="1097"/>
                <c:pt idx="0">
                  <c:v>0</c:v>
                </c:pt>
                <c:pt idx="1">
                  <c:v>1.0000000000000085E-4</c:v>
                </c:pt>
                <c:pt idx="2">
                  <c:v>4.0000000000000034E-4</c:v>
                </c:pt>
                <c:pt idx="3">
                  <c:v>4.0000000000000034E-4</c:v>
                </c:pt>
                <c:pt idx="4">
                  <c:v>4.0000000000000034E-4</c:v>
                </c:pt>
                <c:pt idx="5">
                  <c:v>5.0000000000000034E-4</c:v>
                </c:pt>
                <c:pt idx="6">
                  <c:v>7.0000000000000509E-4</c:v>
                </c:pt>
                <c:pt idx="7">
                  <c:v>9.0000000000000247E-4</c:v>
                </c:pt>
                <c:pt idx="8">
                  <c:v>9.0000000000000247E-4</c:v>
                </c:pt>
                <c:pt idx="9">
                  <c:v>1.0000000000000041E-3</c:v>
                </c:pt>
                <c:pt idx="10">
                  <c:v>1.1000000000000094E-3</c:v>
                </c:pt>
                <c:pt idx="11">
                  <c:v>1.1000000000000094E-3</c:v>
                </c:pt>
                <c:pt idx="12">
                  <c:v>1.2999999999999978E-3</c:v>
                </c:pt>
                <c:pt idx="13">
                  <c:v>1.5000000000000087E-3</c:v>
                </c:pt>
                <c:pt idx="14">
                  <c:v>1.7000000000000081E-3</c:v>
                </c:pt>
                <c:pt idx="15">
                  <c:v>1.8000000000000121E-3</c:v>
                </c:pt>
                <c:pt idx="16">
                  <c:v>2.0999999999999999E-3</c:v>
                </c:pt>
                <c:pt idx="17">
                  <c:v>2.3000000000000052E-3</c:v>
                </c:pt>
                <c:pt idx="18">
                  <c:v>2.5999999999999999E-3</c:v>
                </c:pt>
                <c:pt idx="19">
                  <c:v>2.5999999999999999E-3</c:v>
                </c:pt>
                <c:pt idx="20">
                  <c:v>2.5999999999999999E-3</c:v>
                </c:pt>
                <c:pt idx="21">
                  <c:v>2.8000000000000052E-3</c:v>
                </c:pt>
                <c:pt idx="22">
                  <c:v>3.0000000000000092E-3</c:v>
                </c:pt>
                <c:pt idx="23">
                  <c:v>3.0000000000000092E-3</c:v>
                </c:pt>
                <c:pt idx="24">
                  <c:v>3.100000000000022E-3</c:v>
                </c:pt>
                <c:pt idx="25">
                  <c:v>3.2000000000000244E-3</c:v>
                </c:pt>
                <c:pt idx="26">
                  <c:v>3.3000000000000052E-3</c:v>
                </c:pt>
                <c:pt idx="27">
                  <c:v>3.6000000000000238E-3</c:v>
                </c:pt>
                <c:pt idx="28">
                  <c:v>3.6000000000000238E-3</c:v>
                </c:pt>
                <c:pt idx="29">
                  <c:v>4.0000000000000114E-3</c:v>
                </c:pt>
                <c:pt idx="30">
                  <c:v>4.4000000000000124E-3</c:v>
                </c:pt>
                <c:pt idx="31">
                  <c:v>4.7000000000000123E-3</c:v>
                </c:pt>
                <c:pt idx="32">
                  <c:v>4.9000000000000363E-3</c:v>
                </c:pt>
                <c:pt idx="33">
                  <c:v>4.9000000000000363E-3</c:v>
                </c:pt>
                <c:pt idx="34">
                  <c:v>4.9000000000000363E-3</c:v>
                </c:pt>
                <c:pt idx="35">
                  <c:v>5.1999999999999998E-3</c:v>
                </c:pt>
                <c:pt idx="36">
                  <c:v>5.1999999999999998E-3</c:v>
                </c:pt>
                <c:pt idx="37">
                  <c:v>5.4000000000000124E-3</c:v>
                </c:pt>
                <c:pt idx="38">
                  <c:v>5.5000000000000014E-3</c:v>
                </c:pt>
                <c:pt idx="39">
                  <c:v>5.9000000000000424E-3</c:v>
                </c:pt>
                <c:pt idx="40">
                  <c:v>6.0000000000000114E-3</c:v>
                </c:pt>
                <c:pt idx="41">
                  <c:v>6.2000000000000388E-3</c:v>
                </c:pt>
                <c:pt idx="42">
                  <c:v>6.2000000000000388E-3</c:v>
                </c:pt>
                <c:pt idx="43">
                  <c:v>6.4000000000000437E-3</c:v>
                </c:pt>
                <c:pt idx="44">
                  <c:v>6.8000000000000317E-3</c:v>
                </c:pt>
                <c:pt idx="45">
                  <c:v>7.0000000000000114E-3</c:v>
                </c:pt>
                <c:pt idx="46">
                  <c:v>7.2000000000000423E-3</c:v>
                </c:pt>
                <c:pt idx="47">
                  <c:v>7.5000000000000431E-3</c:v>
                </c:pt>
                <c:pt idx="48">
                  <c:v>7.5000000000000431E-3</c:v>
                </c:pt>
                <c:pt idx="49">
                  <c:v>7.6000000000000104E-3</c:v>
                </c:pt>
                <c:pt idx="50">
                  <c:v>7.900000000000058E-3</c:v>
                </c:pt>
                <c:pt idx="51">
                  <c:v>8.4000000000000047E-3</c:v>
                </c:pt>
                <c:pt idx="52">
                  <c:v>8.5000000000000006E-3</c:v>
                </c:pt>
                <c:pt idx="53">
                  <c:v>8.6000000000000208E-3</c:v>
                </c:pt>
                <c:pt idx="54">
                  <c:v>8.9000000000000207E-3</c:v>
                </c:pt>
                <c:pt idx="55">
                  <c:v>9.1000000000000004E-3</c:v>
                </c:pt>
                <c:pt idx="56">
                  <c:v>9.2000000000000068E-3</c:v>
                </c:pt>
                <c:pt idx="57">
                  <c:v>9.4000000000000247E-3</c:v>
                </c:pt>
                <c:pt idx="58">
                  <c:v>9.5000000000000067E-3</c:v>
                </c:pt>
                <c:pt idx="59">
                  <c:v>9.7000000000000003E-3</c:v>
                </c:pt>
                <c:pt idx="60">
                  <c:v>9.7000000000000003E-3</c:v>
                </c:pt>
                <c:pt idx="61">
                  <c:v>9.7000000000000003E-3</c:v>
                </c:pt>
                <c:pt idx="62">
                  <c:v>9.9000000000000268E-3</c:v>
                </c:pt>
                <c:pt idx="63">
                  <c:v>1.0000000000000005E-2</c:v>
                </c:pt>
                <c:pt idx="64">
                  <c:v>1.0300000000000005E-2</c:v>
                </c:pt>
                <c:pt idx="65">
                  <c:v>1.0400000000000001E-2</c:v>
                </c:pt>
                <c:pt idx="66">
                  <c:v>1.0699999999999998E-2</c:v>
                </c:pt>
                <c:pt idx="67">
                  <c:v>1.0699999999999998E-2</c:v>
                </c:pt>
                <c:pt idx="68">
                  <c:v>1.0900000000000003E-2</c:v>
                </c:pt>
                <c:pt idx="69">
                  <c:v>1.1299999999999998E-2</c:v>
                </c:pt>
                <c:pt idx="70">
                  <c:v>1.1500000000000093E-2</c:v>
                </c:pt>
                <c:pt idx="71">
                  <c:v>1.1500000000000093E-2</c:v>
                </c:pt>
                <c:pt idx="72">
                  <c:v>1.1599999999999996E-2</c:v>
                </c:pt>
                <c:pt idx="73">
                  <c:v>1.1700000000000101E-2</c:v>
                </c:pt>
                <c:pt idx="74">
                  <c:v>1.1800000000000102E-2</c:v>
                </c:pt>
                <c:pt idx="75">
                  <c:v>1.2E-2</c:v>
                </c:pt>
                <c:pt idx="76">
                  <c:v>1.2100000000000001E-2</c:v>
                </c:pt>
                <c:pt idx="77">
                  <c:v>1.2100000000000001E-2</c:v>
                </c:pt>
                <c:pt idx="78">
                  <c:v>1.2200000000000001E-2</c:v>
                </c:pt>
                <c:pt idx="79">
                  <c:v>1.2500000000000001E-2</c:v>
                </c:pt>
                <c:pt idx="80">
                  <c:v>1.2800000000000021E-2</c:v>
                </c:pt>
                <c:pt idx="81">
                  <c:v>1.2900000000000003E-2</c:v>
                </c:pt>
                <c:pt idx="82">
                  <c:v>1.2900000000000003E-2</c:v>
                </c:pt>
                <c:pt idx="83">
                  <c:v>1.2900000000000003E-2</c:v>
                </c:pt>
                <c:pt idx="84">
                  <c:v>1.3200000000000078E-2</c:v>
                </c:pt>
                <c:pt idx="85">
                  <c:v>1.3299999999999998E-2</c:v>
                </c:pt>
                <c:pt idx="86">
                  <c:v>1.3700000000000091E-2</c:v>
                </c:pt>
                <c:pt idx="87">
                  <c:v>1.4100000000000001E-2</c:v>
                </c:pt>
                <c:pt idx="88">
                  <c:v>1.43E-2</c:v>
                </c:pt>
                <c:pt idx="89">
                  <c:v>1.4500000000000001E-2</c:v>
                </c:pt>
                <c:pt idx="90">
                  <c:v>1.4500000000000001E-2</c:v>
                </c:pt>
                <c:pt idx="91">
                  <c:v>1.4700000000000001E-2</c:v>
                </c:pt>
                <c:pt idx="92">
                  <c:v>1.4999999999999998E-2</c:v>
                </c:pt>
                <c:pt idx="93">
                  <c:v>1.5400000000000021E-2</c:v>
                </c:pt>
                <c:pt idx="94">
                  <c:v>1.5599999999999998E-2</c:v>
                </c:pt>
                <c:pt idx="95">
                  <c:v>1.5800000000000043E-2</c:v>
                </c:pt>
                <c:pt idx="96">
                  <c:v>1.5800000000000043E-2</c:v>
                </c:pt>
                <c:pt idx="97">
                  <c:v>1.5800000000000043E-2</c:v>
                </c:pt>
                <c:pt idx="98">
                  <c:v>1.6100000000000041E-2</c:v>
                </c:pt>
                <c:pt idx="99">
                  <c:v>1.6400000000000001E-2</c:v>
                </c:pt>
                <c:pt idx="100">
                  <c:v>1.6600000000000118E-2</c:v>
                </c:pt>
                <c:pt idx="101">
                  <c:v>1.6700000000000114E-2</c:v>
                </c:pt>
                <c:pt idx="102">
                  <c:v>1.6799999999999999E-2</c:v>
                </c:pt>
                <c:pt idx="103">
                  <c:v>1.72E-2</c:v>
                </c:pt>
                <c:pt idx="104">
                  <c:v>1.72E-2</c:v>
                </c:pt>
                <c:pt idx="105">
                  <c:v>1.7600000000000001E-2</c:v>
                </c:pt>
                <c:pt idx="106">
                  <c:v>1.77E-2</c:v>
                </c:pt>
                <c:pt idx="107">
                  <c:v>1.77E-2</c:v>
                </c:pt>
                <c:pt idx="108">
                  <c:v>1.8100000000000043E-2</c:v>
                </c:pt>
                <c:pt idx="109">
                  <c:v>1.8200000000000063E-2</c:v>
                </c:pt>
                <c:pt idx="110">
                  <c:v>1.8200000000000063E-2</c:v>
                </c:pt>
                <c:pt idx="111">
                  <c:v>1.8499999999999999E-2</c:v>
                </c:pt>
                <c:pt idx="112">
                  <c:v>1.8800000000000115E-2</c:v>
                </c:pt>
                <c:pt idx="113">
                  <c:v>1.9000000000000117E-2</c:v>
                </c:pt>
                <c:pt idx="114">
                  <c:v>1.9099999999999999E-2</c:v>
                </c:pt>
                <c:pt idx="115">
                  <c:v>1.9199999999999998E-2</c:v>
                </c:pt>
                <c:pt idx="116">
                  <c:v>1.930000000000013E-2</c:v>
                </c:pt>
                <c:pt idx="117">
                  <c:v>1.9400000000000136E-2</c:v>
                </c:pt>
                <c:pt idx="118">
                  <c:v>1.9599999999999999E-2</c:v>
                </c:pt>
                <c:pt idx="119">
                  <c:v>1.9599999999999999E-2</c:v>
                </c:pt>
                <c:pt idx="120">
                  <c:v>1.990000000000015E-2</c:v>
                </c:pt>
                <c:pt idx="121">
                  <c:v>2.0000000000000011E-2</c:v>
                </c:pt>
                <c:pt idx="122">
                  <c:v>2.0299999999999999E-2</c:v>
                </c:pt>
                <c:pt idx="123">
                  <c:v>2.0400000000000001E-2</c:v>
                </c:pt>
                <c:pt idx="124">
                  <c:v>2.0600000000000011E-2</c:v>
                </c:pt>
                <c:pt idx="125">
                  <c:v>2.0799999999999999E-2</c:v>
                </c:pt>
                <c:pt idx="126">
                  <c:v>2.0900000000000002E-2</c:v>
                </c:pt>
                <c:pt idx="127">
                  <c:v>2.1000000000000012E-2</c:v>
                </c:pt>
                <c:pt idx="128">
                  <c:v>2.1200000000000042E-2</c:v>
                </c:pt>
                <c:pt idx="129">
                  <c:v>2.1399999999999999E-2</c:v>
                </c:pt>
                <c:pt idx="130">
                  <c:v>2.1399999999999999E-2</c:v>
                </c:pt>
                <c:pt idx="131">
                  <c:v>2.1700000000000001E-2</c:v>
                </c:pt>
                <c:pt idx="132">
                  <c:v>2.1700000000000001E-2</c:v>
                </c:pt>
                <c:pt idx="133">
                  <c:v>2.1800000000000052E-2</c:v>
                </c:pt>
                <c:pt idx="134">
                  <c:v>2.1999999999999999E-2</c:v>
                </c:pt>
                <c:pt idx="135">
                  <c:v>2.2200000000000056E-2</c:v>
                </c:pt>
                <c:pt idx="136">
                  <c:v>2.2300000000000011E-2</c:v>
                </c:pt>
                <c:pt idx="137">
                  <c:v>2.2500000000000006E-2</c:v>
                </c:pt>
                <c:pt idx="138">
                  <c:v>2.2500000000000006E-2</c:v>
                </c:pt>
                <c:pt idx="139">
                  <c:v>2.2700000000000001E-2</c:v>
                </c:pt>
                <c:pt idx="140">
                  <c:v>2.2800000000000195E-2</c:v>
                </c:pt>
                <c:pt idx="141">
                  <c:v>2.3099999999999999E-2</c:v>
                </c:pt>
                <c:pt idx="142">
                  <c:v>2.3299999999999998E-2</c:v>
                </c:pt>
                <c:pt idx="143">
                  <c:v>2.3400000000000001E-2</c:v>
                </c:pt>
                <c:pt idx="144">
                  <c:v>2.35E-2</c:v>
                </c:pt>
                <c:pt idx="145">
                  <c:v>2.3699999999999999E-2</c:v>
                </c:pt>
                <c:pt idx="146">
                  <c:v>2.3900000000000001E-2</c:v>
                </c:pt>
                <c:pt idx="147">
                  <c:v>2.4199999999999989E-2</c:v>
                </c:pt>
                <c:pt idx="148">
                  <c:v>2.4400000000000002E-2</c:v>
                </c:pt>
                <c:pt idx="149">
                  <c:v>2.4500000000000001E-2</c:v>
                </c:pt>
                <c:pt idx="150">
                  <c:v>2.4900000000000002E-2</c:v>
                </c:pt>
                <c:pt idx="151">
                  <c:v>2.4900000000000002E-2</c:v>
                </c:pt>
                <c:pt idx="152">
                  <c:v>2.5100000000000001E-2</c:v>
                </c:pt>
                <c:pt idx="153">
                  <c:v>2.5399999999999999E-2</c:v>
                </c:pt>
                <c:pt idx="154">
                  <c:v>2.5700000000000001E-2</c:v>
                </c:pt>
                <c:pt idx="155">
                  <c:v>2.5999999999999999E-2</c:v>
                </c:pt>
                <c:pt idx="156">
                  <c:v>2.5999999999999999E-2</c:v>
                </c:pt>
                <c:pt idx="157">
                  <c:v>2.6500000000000006E-2</c:v>
                </c:pt>
                <c:pt idx="158">
                  <c:v>2.6700000000000002E-2</c:v>
                </c:pt>
                <c:pt idx="159">
                  <c:v>2.6800000000000056E-2</c:v>
                </c:pt>
                <c:pt idx="160">
                  <c:v>2.7100000000000006E-2</c:v>
                </c:pt>
                <c:pt idx="161">
                  <c:v>2.7100000000000006E-2</c:v>
                </c:pt>
                <c:pt idx="162">
                  <c:v>2.7300000000000001E-2</c:v>
                </c:pt>
                <c:pt idx="163">
                  <c:v>2.7400000000000202E-2</c:v>
                </c:pt>
                <c:pt idx="164">
                  <c:v>2.7400000000000202E-2</c:v>
                </c:pt>
                <c:pt idx="165">
                  <c:v>2.7400000000000202E-2</c:v>
                </c:pt>
                <c:pt idx="166">
                  <c:v>2.7600000000000204E-2</c:v>
                </c:pt>
                <c:pt idx="167">
                  <c:v>2.7600000000000204E-2</c:v>
                </c:pt>
                <c:pt idx="168">
                  <c:v>2.7600000000000204E-2</c:v>
                </c:pt>
                <c:pt idx="169">
                  <c:v>2.7900000000000012E-2</c:v>
                </c:pt>
                <c:pt idx="170">
                  <c:v>2.8299999999999999E-2</c:v>
                </c:pt>
                <c:pt idx="171">
                  <c:v>2.8400000000000002E-2</c:v>
                </c:pt>
                <c:pt idx="172">
                  <c:v>2.87E-2</c:v>
                </c:pt>
                <c:pt idx="173">
                  <c:v>2.9000000000000001E-2</c:v>
                </c:pt>
                <c:pt idx="174">
                  <c:v>2.93E-2</c:v>
                </c:pt>
                <c:pt idx="175">
                  <c:v>2.9500000000000002E-2</c:v>
                </c:pt>
                <c:pt idx="176">
                  <c:v>2.9700000000000001E-2</c:v>
                </c:pt>
                <c:pt idx="177">
                  <c:v>2.9800000000000011E-2</c:v>
                </c:pt>
                <c:pt idx="178">
                  <c:v>3.0300000000000001E-2</c:v>
                </c:pt>
                <c:pt idx="179">
                  <c:v>3.0599999999999999E-2</c:v>
                </c:pt>
                <c:pt idx="180">
                  <c:v>3.0700000000000002E-2</c:v>
                </c:pt>
                <c:pt idx="181">
                  <c:v>3.09E-2</c:v>
                </c:pt>
                <c:pt idx="182">
                  <c:v>3.1100000000000006E-2</c:v>
                </c:pt>
                <c:pt idx="183">
                  <c:v>3.1100000000000006E-2</c:v>
                </c:pt>
                <c:pt idx="184">
                  <c:v>3.1300000000000001E-2</c:v>
                </c:pt>
                <c:pt idx="185">
                  <c:v>3.1399999999999997E-2</c:v>
                </c:pt>
                <c:pt idx="186">
                  <c:v>3.1700000000000006E-2</c:v>
                </c:pt>
                <c:pt idx="187">
                  <c:v>3.1800000000000002E-2</c:v>
                </c:pt>
                <c:pt idx="188">
                  <c:v>3.1900000000000005E-2</c:v>
                </c:pt>
                <c:pt idx="189">
                  <c:v>3.210000000000001E-2</c:v>
                </c:pt>
                <c:pt idx="190">
                  <c:v>3.210000000000001E-2</c:v>
                </c:pt>
                <c:pt idx="191">
                  <c:v>3.2199999999999999E-2</c:v>
                </c:pt>
                <c:pt idx="192">
                  <c:v>3.2300000000000002E-2</c:v>
                </c:pt>
                <c:pt idx="193">
                  <c:v>3.2500000000000001E-2</c:v>
                </c:pt>
                <c:pt idx="194">
                  <c:v>3.2700000000000014E-2</c:v>
                </c:pt>
                <c:pt idx="195">
                  <c:v>3.2800000000000232E-2</c:v>
                </c:pt>
                <c:pt idx="196">
                  <c:v>3.2900000000000006E-2</c:v>
                </c:pt>
                <c:pt idx="197">
                  <c:v>3.3099999999999997E-2</c:v>
                </c:pt>
                <c:pt idx="198">
                  <c:v>3.3099999999999997E-2</c:v>
                </c:pt>
                <c:pt idx="199">
                  <c:v>3.3300000000000003E-2</c:v>
                </c:pt>
                <c:pt idx="200">
                  <c:v>3.3599999999999998E-2</c:v>
                </c:pt>
                <c:pt idx="201">
                  <c:v>3.3700000000000001E-2</c:v>
                </c:pt>
                <c:pt idx="202">
                  <c:v>3.3799999999999997E-2</c:v>
                </c:pt>
                <c:pt idx="203">
                  <c:v>3.4099999999999998E-2</c:v>
                </c:pt>
                <c:pt idx="204">
                  <c:v>3.44E-2</c:v>
                </c:pt>
                <c:pt idx="205">
                  <c:v>3.4599999999999999E-2</c:v>
                </c:pt>
                <c:pt idx="206">
                  <c:v>3.500000000000001E-2</c:v>
                </c:pt>
                <c:pt idx="207">
                  <c:v>3.500000000000001E-2</c:v>
                </c:pt>
                <c:pt idx="208">
                  <c:v>3.5200000000000002E-2</c:v>
                </c:pt>
                <c:pt idx="209">
                  <c:v>3.5400000000000001E-2</c:v>
                </c:pt>
                <c:pt idx="210">
                  <c:v>3.5600000000000041E-2</c:v>
                </c:pt>
                <c:pt idx="211">
                  <c:v>3.570000000000001E-2</c:v>
                </c:pt>
                <c:pt idx="212">
                  <c:v>3.5999999999999997E-2</c:v>
                </c:pt>
                <c:pt idx="213">
                  <c:v>3.61E-2</c:v>
                </c:pt>
                <c:pt idx="214">
                  <c:v>3.6200000000000052E-2</c:v>
                </c:pt>
                <c:pt idx="215">
                  <c:v>3.6500000000000005E-2</c:v>
                </c:pt>
                <c:pt idx="216">
                  <c:v>3.6500000000000005E-2</c:v>
                </c:pt>
                <c:pt idx="217">
                  <c:v>3.6799999999999999E-2</c:v>
                </c:pt>
                <c:pt idx="218">
                  <c:v>3.7100000000000001E-2</c:v>
                </c:pt>
                <c:pt idx="219">
                  <c:v>3.7400000000000239E-2</c:v>
                </c:pt>
                <c:pt idx="220">
                  <c:v>3.7500000000000006E-2</c:v>
                </c:pt>
                <c:pt idx="221">
                  <c:v>3.7700000000000011E-2</c:v>
                </c:pt>
                <c:pt idx="222">
                  <c:v>3.790000000000001E-2</c:v>
                </c:pt>
                <c:pt idx="223">
                  <c:v>3.790000000000001E-2</c:v>
                </c:pt>
                <c:pt idx="224">
                  <c:v>3.7999999999999999E-2</c:v>
                </c:pt>
                <c:pt idx="225">
                  <c:v>3.8300000000000001E-2</c:v>
                </c:pt>
                <c:pt idx="226">
                  <c:v>3.8600000000000002E-2</c:v>
                </c:pt>
                <c:pt idx="227">
                  <c:v>3.8699999999999998E-2</c:v>
                </c:pt>
                <c:pt idx="228">
                  <c:v>3.8699999999999998E-2</c:v>
                </c:pt>
                <c:pt idx="229">
                  <c:v>3.8900000000000004E-2</c:v>
                </c:pt>
                <c:pt idx="230">
                  <c:v>3.9000000000000014E-2</c:v>
                </c:pt>
                <c:pt idx="231">
                  <c:v>3.9300000000000002E-2</c:v>
                </c:pt>
                <c:pt idx="232">
                  <c:v>3.95E-2</c:v>
                </c:pt>
                <c:pt idx="233">
                  <c:v>3.9800000000000002E-2</c:v>
                </c:pt>
                <c:pt idx="234">
                  <c:v>4.0000000000000022E-2</c:v>
                </c:pt>
                <c:pt idx="235">
                  <c:v>4.02E-2</c:v>
                </c:pt>
                <c:pt idx="236">
                  <c:v>4.0400000000000012E-2</c:v>
                </c:pt>
                <c:pt idx="237">
                  <c:v>4.0400000000000012E-2</c:v>
                </c:pt>
                <c:pt idx="238">
                  <c:v>4.0599999999999997E-2</c:v>
                </c:pt>
                <c:pt idx="239">
                  <c:v>4.0700000000000014E-2</c:v>
                </c:pt>
                <c:pt idx="240">
                  <c:v>4.0800000000000003E-2</c:v>
                </c:pt>
                <c:pt idx="241">
                  <c:v>4.0900000000000013E-2</c:v>
                </c:pt>
                <c:pt idx="242">
                  <c:v>4.1099999999999998E-2</c:v>
                </c:pt>
                <c:pt idx="243">
                  <c:v>4.1199999999999987E-2</c:v>
                </c:pt>
                <c:pt idx="244">
                  <c:v>4.1500000000000002E-2</c:v>
                </c:pt>
                <c:pt idx="245">
                  <c:v>4.1700000000000001E-2</c:v>
                </c:pt>
                <c:pt idx="246">
                  <c:v>4.1700000000000001E-2</c:v>
                </c:pt>
                <c:pt idx="247">
                  <c:v>4.2000000000000023E-2</c:v>
                </c:pt>
                <c:pt idx="248">
                  <c:v>4.2000000000000023E-2</c:v>
                </c:pt>
                <c:pt idx="249">
                  <c:v>4.2200000000000001E-2</c:v>
                </c:pt>
                <c:pt idx="250">
                  <c:v>4.2299999999999997E-2</c:v>
                </c:pt>
                <c:pt idx="251">
                  <c:v>4.2700000000000113E-2</c:v>
                </c:pt>
                <c:pt idx="252">
                  <c:v>4.3000000000000003E-2</c:v>
                </c:pt>
                <c:pt idx="253">
                  <c:v>4.3099999999999999E-2</c:v>
                </c:pt>
                <c:pt idx="254">
                  <c:v>4.3199999999999995E-2</c:v>
                </c:pt>
                <c:pt idx="255">
                  <c:v>4.3299999999999998E-2</c:v>
                </c:pt>
                <c:pt idx="256">
                  <c:v>4.3400000000000001E-2</c:v>
                </c:pt>
                <c:pt idx="257">
                  <c:v>4.3500000000000004E-2</c:v>
                </c:pt>
                <c:pt idx="258">
                  <c:v>4.3700000000000003E-2</c:v>
                </c:pt>
                <c:pt idx="259">
                  <c:v>4.3900000000000002E-2</c:v>
                </c:pt>
                <c:pt idx="260">
                  <c:v>4.4100000000000014E-2</c:v>
                </c:pt>
                <c:pt idx="261">
                  <c:v>4.4500000000000033E-2</c:v>
                </c:pt>
                <c:pt idx="262">
                  <c:v>4.5000000000000012E-2</c:v>
                </c:pt>
                <c:pt idx="263">
                  <c:v>4.5000000000000012E-2</c:v>
                </c:pt>
                <c:pt idx="264">
                  <c:v>4.5000000000000012E-2</c:v>
                </c:pt>
                <c:pt idx="265">
                  <c:v>4.5200000000000004E-2</c:v>
                </c:pt>
                <c:pt idx="266">
                  <c:v>4.5400000000000003E-2</c:v>
                </c:pt>
                <c:pt idx="267">
                  <c:v>4.5699999999999998E-2</c:v>
                </c:pt>
                <c:pt idx="268">
                  <c:v>4.5900000000000003E-2</c:v>
                </c:pt>
                <c:pt idx="269">
                  <c:v>4.5999999999999999E-2</c:v>
                </c:pt>
                <c:pt idx="270">
                  <c:v>4.6100000000000002E-2</c:v>
                </c:pt>
                <c:pt idx="271">
                  <c:v>4.6400000000000004E-2</c:v>
                </c:pt>
                <c:pt idx="272">
                  <c:v>4.65E-2</c:v>
                </c:pt>
                <c:pt idx="273">
                  <c:v>4.6599999999999996E-2</c:v>
                </c:pt>
                <c:pt idx="274">
                  <c:v>4.6800000000000001E-2</c:v>
                </c:pt>
                <c:pt idx="275">
                  <c:v>4.6899999999999997E-2</c:v>
                </c:pt>
                <c:pt idx="276">
                  <c:v>4.6899999999999997E-2</c:v>
                </c:pt>
                <c:pt idx="277">
                  <c:v>4.6899999999999997E-2</c:v>
                </c:pt>
                <c:pt idx="278">
                  <c:v>4.7100000000000003E-2</c:v>
                </c:pt>
                <c:pt idx="279">
                  <c:v>4.7100000000000003E-2</c:v>
                </c:pt>
                <c:pt idx="280">
                  <c:v>4.7200000000000013E-2</c:v>
                </c:pt>
                <c:pt idx="281">
                  <c:v>4.7900000000000012E-2</c:v>
                </c:pt>
                <c:pt idx="282">
                  <c:v>4.8000000000000001E-2</c:v>
                </c:pt>
                <c:pt idx="283">
                  <c:v>4.8000000000000001E-2</c:v>
                </c:pt>
                <c:pt idx="284">
                  <c:v>4.8000000000000001E-2</c:v>
                </c:pt>
                <c:pt idx="285">
                  <c:v>4.8000000000000001E-2</c:v>
                </c:pt>
                <c:pt idx="286">
                  <c:v>4.8100000000000004E-2</c:v>
                </c:pt>
                <c:pt idx="287">
                  <c:v>4.82E-2</c:v>
                </c:pt>
                <c:pt idx="288">
                  <c:v>4.8500000000000001E-2</c:v>
                </c:pt>
                <c:pt idx="289">
                  <c:v>4.8500000000000001E-2</c:v>
                </c:pt>
                <c:pt idx="290">
                  <c:v>4.8700000000000014E-2</c:v>
                </c:pt>
                <c:pt idx="291">
                  <c:v>4.8700000000000014E-2</c:v>
                </c:pt>
                <c:pt idx="292">
                  <c:v>4.8800000000000003E-2</c:v>
                </c:pt>
                <c:pt idx="293">
                  <c:v>4.9000000000000113E-2</c:v>
                </c:pt>
                <c:pt idx="294">
                  <c:v>4.9000000000000113E-2</c:v>
                </c:pt>
                <c:pt idx="295">
                  <c:v>4.9200000000000021E-2</c:v>
                </c:pt>
                <c:pt idx="296">
                  <c:v>4.9400000000000034E-2</c:v>
                </c:pt>
                <c:pt idx="297">
                  <c:v>4.9400000000000034E-2</c:v>
                </c:pt>
                <c:pt idx="298">
                  <c:v>4.9700000000000133E-2</c:v>
                </c:pt>
                <c:pt idx="299">
                  <c:v>4.9900000000000014E-2</c:v>
                </c:pt>
                <c:pt idx="300">
                  <c:v>0.05</c:v>
                </c:pt>
                <c:pt idx="301">
                  <c:v>5.0100000000000013E-2</c:v>
                </c:pt>
                <c:pt idx="302">
                  <c:v>5.0299999999999997E-2</c:v>
                </c:pt>
                <c:pt idx="303">
                  <c:v>5.0400000000000014E-2</c:v>
                </c:pt>
                <c:pt idx="304">
                  <c:v>5.0700000000000023E-2</c:v>
                </c:pt>
                <c:pt idx="305">
                  <c:v>5.1000000000000004E-2</c:v>
                </c:pt>
                <c:pt idx="306">
                  <c:v>5.1299999999999998E-2</c:v>
                </c:pt>
                <c:pt idx="307">
                  <c:v>5.1499999999999997E-2</c:v>
                </c:pt>
                <c:pt idx="308">
                  <c:v>5.1700000000000003E-2</c:v>
                </c:pt>
                <c:pt idx="309">
                  <c:v>5.1800000000000013E-2</c:v>
                </c:pt>
                <c:pt idx="310">
                  <c:v>5.1800000000000013E-2</c:v>
                </c:pt>
                <c:pt idx="311">
                  <c:v>5.1900000000000002E-2</c:v>
                </c:pt>
                <c:pt idx="312">
                  <c:v>5.1999999999999998E-2</c:v>
                </c:pt>
                <c:pt idx="313">
                  <c:v>5.2299999999999999E-2</c:v>
                </c:pt>
                <c:pt idx="314">
                  <c:v>5.2600000000000001E-2</c:v>
                </c:pt>
                <c:pt idx="315">
                  <c:v>5.2800000000000034E-2</c:v>
                </c:pt>
                <c:pt idx="316">
                  <c:v>5.2900000000000023E-2</c:v>
                </c:pt>
                <c:pt idx="317">
                  <c:v>5.3000000000000012E-2</c:v>
                </c:pt>
                <c:pt idx="318">
                  <c:v>5.3100000000000001E-2</c:v>
                </c:pt>
                <c:pt idx="319">
                  <c:v>5.3100000000000001E-2</c:v>
                </c:pt>
                <c:pt idx="320">
                  <c:v>5.3199999999999997E-2</c:v>
                </c:pt>
                <c:pt idx="321">
                  <c:v>5.3400000000000003E-2</c:v>
                </c:pt>
                <c:pt idx="322">
                  <c:v>5.3400000000000003E-2</c:v>
                </c:pt>
                <c:pt idx="323">
                  <c:v>5.3699999999999998E-2</c:v>
                </c:pt>
                <c:pt idx="324">
                  <c:v>5.3999999999999999E-2</c:v>
                </c:pt>
                <c:pt idx="325">
                  <c:v>5.4200000000000012E-2</c:v>
                </c:pt>
                <c:pt idx="326">
                  <c:v>5.4500000000000014E-2</c:v>
                </c:pt>
                <c:pt idx="327">
                  <c:v>5.4800000000000133E-2</c:v>
                </c:pt>
                <c:pt idx="328">
                  <c:v>5.5100000000000003E-2</c:v>
                </c:pt>
                <c:pt idx="329">
                  <c:v>5.5400000000000033E-2</c:v>
                </c:pt>
                <c:pt idx="330">
                  <c:v>5.5400000000000033E-2</c:v>
                </c:pt>
                <c:pt idx="331">
                  <c:v>5.5500000000000022E-2</c:v>
                </c:pt>
                <c:pt idx="332">
                  <c:v>5.5500000000000022E-2</c:v>
                </c:pt>
                <c:pt idx="333">
                  <c:v>5.5600000000000004E-2</c:v>
                </c:pt>
                <c:pt idx="334">
                  <c:v>5.5900000000000012E-2</c:v>
                </c:pt>
                <c:pt idx="335">
                  <c:v>5.6000000000000001E-2</c:v>
                </c:pt>
                <c:pt idx="336">
                  <c:v>5.6300000000000003E-2</c:v>
                </c:pt>
                <c:pt idx="337">
                  <c:v>5.6400000000000013E-2</c:v>
                </c:pt>
                <c:pt idx="338">
                  <c:v>5.6599999999999998E-2</c:v>
                </c:pt>
                <c:pt idx="339">
                  <c:v>5.6599999999999998E-2</c:v>
                </c:pt>
                <c:pt idx="340">
                  <c:v>5.6800000000000003E-2</c:v>
                </c:pt>
                <c:pt idx="341">
                  <c:v>5.6800000000000003E-2</c:v>
                </c:pt>
                <c:pt idx="342">
                  <c:v>5.7000000000000023E-2</c:v>
                </c:pt>
                <c:pt idx="343">
                  <c:v>5.7100000000000012E-2</c:v>
                </c:pt>
                <c:pt idx="344">
                  <c:v>5.7300000000000351E-2</c:v>
                </c:pt>
                <c:pt idx="345">
                  <c:v>5.7500000000000023E-2</c:v>
                </c:pt>
                <c:pt idx="346">
                  <c:v>5.7500000000000023E-2</c:v>
                </c:pt>
                <c:pt idx="347">
                  <c:v>5.7500000000000023E-2</c:v>
                </c:pt>
                <c:pt idx="348">
                  <c:v>5.7700000000000133E-2</c:v>
                </c:pt>
                <c:pt idx="349">
                  <c:v>5.7800000000000094E-2</c:v>
                </c:pt>
                <c:pt idx="350">
                  <c:v>5.7900000000000014E-2</c:v>
                </c:pt>
                <c:pt idx="351">
                  <c:v>5.8200000000000002E-2</c:v>
                </c:pt>
                <c:pt idx="352">
                  <c:v>5.8200000000000002E-2</c:v>
                </c:pt>
                <c:pt idx="353">
                  <c:v>5.8400000000000014E-2</c:v>
                </c:pt>
                <c:pt idx="354">
                  <c:v>5.8400000000000014E-2</c:v>
                </c:pt>
                <c:pt idx="355">
                  <c:v>5.8500000000000003E-2</c:v>
                </c:pt>
                <c:pt idx="356">
                  <c:v>5.8800000000000012E-2</c:v>
                </c:pt>
                <c:pt idx="357">
                  <c:v>5.8800000000000012E-2</c:v>
                </c:pt>
                <c:pt idx="358">
                  <c:v>5.9100000000000014E-2</c:v>
                </c:pt>
                <c:pt idx="359">
                  <c:v>5.9200000000000003E-2</c:v>
                </c:pt>
                <c:pt idx="360">
                  <c:v>5.9200000000000003E-2</c:v>
                </c:pt>
                <c:pt idx="361">
                  <c:v>5.9400000000000133E-2</c:v>
                </c:pt>
                <c:pt idx="362">
                  <c:v>5.9600000000000014E-2</c:v>
                </c:pt>
                <c:pt idx="363">
                  <c:v>5.9800000000000124E-2</c:v>
                </c:pt>
                <c:pt idx="364">
                  <c:v>5.9900000000000113E-2</c:v>
                </c:pt>
                <c:pt idx="365">
                  <c:v>6.0100000000000021E-2</c:v>
                </c:pt>
                <c:pt idx="366">
                  <c:v>6.0299999999999999E-2</c:v>
                </c:pt>
                <c:pt idx="367">
                  <c:v>6.0299999999999999E-2</c:v>
                </c:pt>
                <c:pt idx="368">
                  <c:v>6.0299999999999999E-2</c:v>
                </c:pt>
                <c:pt idx="369">
                  <c:v>6.0400000000000023E-2</c:v>
                </c:pt>
                <c:pt idx="370">
                  <c:v>6.0500000000000012E-2</c:v>
                </c:pt>
                <c:pt idx="371">
                  <c:v>6.0700000000000122E-2</c:v>
                </c:pt>
                <c:pt idx="372">
                  <c:v>6.0800000000000014E-2</c:v>
                </c:pt>
                <c:pt idx="373">
                  <c:v>6.1100000000000002E-2</c:v>
                </c:pt>
                <c:pt idx="374">
                  <c:v>6.1199999999999997E-2</c:v>
                </c:pt>
                <c:pt idx="375">
                  <c:v>6.1400000000000003E-2</c:v>
                </c:pt>
                <c:pt idx="376">
                  <c:v>6.1600000000000002E-2</c:v>
                </c:pt>
                <c:pt idx="377">
                  <c:v>6.1699999999999998E-2</c:v>
                </c:pt>
                <c:pt idx="378">
                  <c:v>6.2100000000000023E-2</c:v>
                </c:pt>
                <c:pt idx="379">
                  <c:v>6.2200000000000012E-2</c:v>
                </c:pt>
                <c:pt idx="380">
                  <c:v>6.25E-2</c:v>
                </c:pt>
                <c:pt idx="381">
                  <c:v>6.2700000000000033E-2</c:v>
                </c:pt>
                <c:pt idx="382">
                  <c:v>6.2700000000000033E-2</c:v>
                </c:pt>
                <c:pt idx="383">
                  <c:v>6.2700000000000033E-2</c:v>
                </c:pt>
                <c:pt idx="384">
                  <c:v>6.2700000000000033E-2</c:v>
                </c:pt>
                <c:pt idx="385">
                  <c:v>6.2900000000000011E-2</c:v>
                </c:pt>
                <c:pt idx="386">
                  <c:v>6.3E-2</c:v>
                </c:pt>
                <c:pt idx="387">
                  <c:v>6.3E-2</c:v>
                </c:pt>
                <c:pt idx="388">
                  <c:v>6.3E-2</c:v>
                </c:pt>
                <c:pt idx="389">
                  <c:v>6.3600000000000004E-2</c:v>
                </c:pt>
                <c:pt idx="390">
                  <c:v>6.3600000000000004E-2</c:v>
                </c:pt>
                <c:pt idx="391">
                  <c:v>6.4000000000000112E-2</c:v>
                </c:pt>
                <c:pt idx="392">
                  <c:v>6.4100000000000004E-2</c:v>
                </c:pt>
                <c:pt idx="393">
                  <c:v>6.4199999999999993E-2</c:v>
                </c:pt>
                <c:pt idx="394">
                  <c:v>6.4300000000000454E-2</c:v>
                </c:pt>
                <c:pt idx="395">
                  <c:v>6.4400000000000124E-2</c:v>
                </c:pt>
                <c:pt idx="396">
                  <c:v>6.4400000000000124E-2</c:v>
                </c:pt>
                <c:pt idx="397">
                  <c:v>6.450000000000003E-2</c:v>
                </c:pt>
                <c:pt idx="398">
                  <c:v>6.4699999999999994E-2</c:v>
                </c:pt>
                <c:pt idx="399">
                  <c:v>6.4800000000000024E-2</c:v>
                </c:pt>
                <c:pt idx="400">
                  <c:v>6.4900000000000013E-2</c:v>
                </c:pt>
                <c:pt idx="401">
                  <c:v>6.4900000000000013E-2</c:v>
                </c:pt>
                <c:pt idx="402">
                  <c:v>6.5000000000000002E-2</c:v>
                </c:pt>
                <c:pt idx="403">
                  <c:v>6.5199999999999994E-2</c:v>
                </c:pt>
                <c:pt idx="404">
                  <c:v>6.5299999999999997E-2</c:v>
                </c:pt>
                <c:pt idx="405">
                  <c:v>6.5299999999999997E-2</c:v>
                </c:pt>
                <c:pt idx="406">
                  <c:v>6.5500000000000003E-2</c:v>
                </c:pt>
                <c:pt idx="407">
                  <c:v>6.6000000000000003E-2</c:v>
                </c:pt>
                <c:pt idx="408">
                  <c:v>6.6000000000000003E-2</c:v>
                </c:pt>
                <c:pt idx="409">
                  <c:v>6.6000000000000003E-2</c:v>
                </c:pt>
                <c:pt idx="410">
                  <c:v>6.6199999999999995E-2</c:v>
                </c:pt>
                <c:pt idx="411">
                  <c:v>6.6199999999999995E-2</c:v>
                </c:pt>
                <c:pt idx="412">
                  <c:v>6.6400000000000001E-2</c:v>
                </c:pt>
                <c:pt idx="413">
                  <c:v>6.6400000000000001E-2</c:v>
                </c:pt>
                <c:pt idx="414">
                  <c:v>6.6500000000000004E-2</c:v>
                </c:pt>
                <c:pt idx="415">
                  <c:v>6.6799999999999998E-2</c:v>
                </c:pt>
                <c:pt idx="416">
                  <c:v>6.6900000000000001E-2</c:v>
                </c:pt>
                <c:pt idx="417">
                  <c:v>6.720000000000001E-2</c:v>
                </c:pt>
                <c:pt idx="418">
                  <c:v>6.7400000000000029E-2</c:v>
                </c:pt>
                <c:pt idx="419">
                  <c:v>6.7500000000000004E-2</c:v>
                </c:pt>
                <c:pt idx="420">
                  <c:v>6.7599999999999993E-2</c:v>
                </c:pt>
                <c:pt idx="421">
                  <c:v>6.7800000000000013E-2</c:v>
                </c:pt>
                <c:pt idx="422">
                  <c:v>6.8000000000000019E-2</c:v>
                </c:pt>
                <c:pt idx="423">
                  <c:v>6.8199999999999997E-2</c:v>
                </c:pt>
                <c:pt idx="424">
                  <c:v>6.8199999999999997E-2</c:v>
                </c:pt>
                <c:pt idx="425">
                  <c:v>6.8500000000000019E-2</c:v>
                </c:pt>
                <c:pt idx="426">
                  <c:v>6.8500000000000019E-2</c:v>
                </c:pt>
                <c:pt idx="427">
                  <c:v>6.8699999999999997E-2</c:v>
                </c:pt>
                <c:pt idx="428">
                  <c:v>6.88E-2</c:v>
                </c:pt>
                <c:pt idx="429">
                  <c:v>6.8900000000000003E-2</c:v>
                </c:pt>
                <c:pt idx="430">
                  <c:v>6.9000000000000034E-2</c:v>
                </c:pt>
                <c:pt idx="431">
                  <c:v>6.9200000000000012E-2</c:v>
                </c:pt>
                <c:pt idx="432">
                  <c:v>6.9500000000000034E-2</c:v>
                </c:pt>
                <c:pt idx="433">
                  <c:v>6.9600000000000023E-2</c:v>
                </c:pt>
                <c:pt idx="434">
                  <c:v>6.9700000000000123E-2</c:v>
                </c:pt>
                <c:pt idx="435">
                  <c:v>6.9900000000000004E-2</c:v>
                </c:pt>
                <c:pt idx="436">
                  <c:v>7.0000000000000021E-2</c:v>
                </c:pt>
                <c:pt idx="437">
                  <c:v>7.0300000000000112E-2</c:v>
                </c:pt>
                <c:pt idx="438">
                  <c:v>7.0499999999999993E-2</c:v>
                </c:pt>
                <c:pt idx="439">
                  <c:v>7.0699999999999999E-2</c:v>
                </c:pt>
                <c:pt idx="440">
                  <c:v>7.0999999999999994E-2</c:v>
                </c:pt>
                <c:pt idx="441">
                  <c:v>7.1099999999999997E-2</c:v>
                </c:pt>
                <c:pt idx="442">
                  <c:v>7.1300000000000002E-2</c:v>
                </c:pt>
                <c:pt idx="443">
                  <c:v>7.1599999999999997E-2</c:v>
                </c:pt>
                <c:pt idx="444">
                  <c:v>7.1599999999999997E-2</c:v>
                </c:pt>
                <c:pt idx="445">
                  <c:v>7.1800000000000003E-2</c:v>
                </c:pt>
                <c:pt idx="446">
                  <c:v>7.2100000000000011E-2</c:v>
                </c:pt>
                <c:pt idx="447">
                  <c:v>7.2300000000000114E-2</c:v>
                </c:pt>
                <c:pt idx="448">
                  <c:v>7.2400000000000034E-2</c:v>
                </c:pt>
                <c:pt idx="449">
                  <c:v>7.2600000000000012E-2</c:v>
                </c:pt>
                <c:pt idx="450">
                  <c:v>7.2700000000000445E-2</c:v>
                </c:pt>
                <c:pt idx="451">
                  <c:v>7.2700000000000445E-2</c:v>
                </c:pt>
                <c:pt idx="452">
                  <c:v>7.3000000000000009E-2</c:v>
                </c:pt>
                <c:pt idx="453">
                  <c:v>7.3000000000000009E-2</c:v>
                </c:pt>
                <c:pt idx="454">
                  <c:v>7.3099999999999998E-2</c:v>
                </c:pt>
                <c:pt idx="455">
                  <c:v>7.3099999999999998E-2</c:v>
                </c:pt>
                <c:pt idx="456">
                  <c:v>7.3200000000000001E-2</c:v>
                </c:pt>
                <c:pt idx="457">
                  <c:v>7.3200000000000001E-2</c:v>
                </c:pt>
                <c:pt idx="458">
                  <c:v>7.3300000000000004E-2</c:v>
                </c:pt>
                <c:pt idx="459">
                  <c:v>7.3400000000000021E-2</c:v>
                </c:pt>
                <c:pt idx="460">
                  <c:v>7.350000000000001E-2</c:v>
                </c:pt>
                <c:pt idx="461">
                  <c:v>7.3800000000000004E-2</c:v>
                </c:pt>
                <c:pt idx="462">
                  <c:v>7.3999999999999996E-2</c:v>
                </c:pt>
                <c:pt idx="463">
                  <c:v>7.3999999999999996E-2</c:v>
                </c:pt>
                <c:pt idx="464">
                  <c:v>7.4100000000000013E-2</c:v>
                </c:pt>
                <c:pt idx="465">
                  <c:v>7.4300000000000505E-2</c:v>
                </c:pt>
                <c:pt idx="466">
                  <c:v>7.4400000000000133E-2</c:v>
                </c:pt>
                <c:pt idx="467">
                  <c:v>7.4600000000000014E-2</c:v>
                </c:pt>
                <c:pt idx="468">
                  <c:v>7.4600000000000014E-2</c:v>
                </c:pt>
                <c:pt idx="469">
                  <c:v>7.4600000000000014E-2</c:v>
                </c:pt>
                <c:pt idx="470">
                  <c:v>7.4900000000000022E-2</c:v>
                </c:pt>
                <c:pt idx="471">
                  <c:v>7.51E-2</c:v>
                </c:pt>
                <c:pt idx="472">
                  <c:v>7.51E-2</c:v>
                </c:pt>
                <c:pt idx="473">
                  <c:v>7.5200000000000003E-2</c:v>
                </c:pt>
                <c:pt idx="474">
                  <c:v>7.5200000000000003E-2</c:v>
                </c:pt>
                <c:pt idx="475">
                  <c:v>7.5500000000000012E-2</c:v>
                </c:pt>
                <c:pt idx="476">
                  <c:v>7.5500000000000012E-2</c:v>
                </c:pt>
                <c:pt idx="477">
                  <c:v>7.5500000000000012E-2</c:v>
                </c:pt>
                <c:pt idx="478">
                  <c:v>7.5700000000000031E-2</c:v>
                </c:pt>
                <c:pt idx="479">
                  <c:v>7.580000000000002E-2</c:v>
                </c:pt>
                <c:pt idx="480">
                  <c:v>7.6200000000000004E-2</c:v>
                </c:pt>
                <c:pt idx="481">
                  <c:v>7.6300000000000021E-2</c:v>
                </c:pt>
                <c:pt idx="482">
                  <c:v>7.6499999999999999E-2</c:v>
                </c:pt>
                <c:pt idx="483">
                  <c:v>7.6700000000000004E-2</c:v>
                </c:pt>
                <c:pt idx="484">
                  <c:v>7.6799999999999993E-2</c:v>
                </c:pt>
                <c:pt idx="485">
                  <c:v>7.6999999999999999E-2</c:v>
                </c:pt>
                <c:pt idx="486">
                  <c:v>7.7200000000000019E-2</c:v>
                </c:pt>
                <c:pt idx="487">
                  <c:v>7.7299999999999994E-2</c:v>
                </c:pt>
                <c:pt idx="488">
                  <c:v>7.7299999999999994E-2</c:v>
                </c:pt>
                <c:pt idx="489">
                  <c:v>7.7299999999999994E-2</c:v>
                </c:pt>
                <c:pt idx="490">
                  <c:v>7.7600000000000002E-2</c:v>
                </c:pt>
                <c:pt idx="491">
                  <c:v>7.7700000000000463E-2</c:v>
                </c:pt>
                <c:pt idx="492">
                  <c:v>7.7700000000000463E-2</c:v>
                </c:pt>
                <c:pt idx="493">
                  <c:v>7.7900000000000039E-2</c:v>
                </c:pt>
                <c:pt idx="494">
                  <c:v>7.8000000000000014E-2</c:v>
                </c:pt>
                <c:pt idx="495">
                  <c:v>7.8000000000000014E-2</c:v>
                </c:pt>
                <c:pt idx="496">
                  <c:v>7.8200000000000006E-2</c:v>
                </c:pt>
                <c:pt idx="497">
                  <c:v>7.8299999999999995E-2</c:v>
                </c:pt>
                <c:pt idx="498">
                  <c:v>7.8299999999999995E-2</c:v>
                </c:pt>
                <c:pt idx="499">
                  <c:v>7.8299999999999995E-2</c:v>
                </c:pt>
                <c:pt idx="500">
                  <c:v>7.8400000000000011E-2</c:v>
                </c:pt>
                <c:pt idx="501">
                  <c:v>7.8400000000000011E-2</c:v>
                </c:pt>
                <c:pt idx="502">
                  <c:v>7.8600000000000003E-2</c:v>
                </c:pt>
                <c:pt idx="503">
                  <c:v>7.8600000000000003E-2</c:v>
                </c:pt>
                <c:pt idx="504">
                  <c:v>7.8700000000000034E-2</c:v>
                </c:pt>
                <c:pt idx="505">
                  <c:v>7.8800000000000023E-2</c:v>
                </c:pt>
                <c:pt idx="506">
                  <c:v>7.8800000000000023E-2</c:v>
                </c:pt>
                <c:pt idx="507">
                  <c:v>7.8800000000000023E-2</c:v>
                </c:pt>
                <c:pt idx="508">
                  <c:v>7.8800000000000023E-2</c:v>
                </c:pt>
                <c:pt idx="509">
                  <c:v>7.8800000000000023E-2</c:v>
                </c:pt>
                <c:pt idx="510">
                  <c:v>7.9000000000000445E-2</c:v>
                </c:pt>
                <c:pt idx="511">
                  <c:v>7.9100000000000004E-2</c:v>
                </c:pt>
                <c:pt idx="512">
                  <c:v>7.9100000000000004E-2</c:v>
                </c:pt>
                <c:pt idx="513">
                  <c:v>7.920000000000002E-2</c:v>
                </c:pt>
                <c:pt idx="514">
                  <c:v>7.9300000000000134E-2</c:v>
                </c:pt>
                <c:pt idx="515">
                  <c:v>7.9400000000000123E-2</c:v>
                </c:pt>
                <c:pt idx="516">
                  <c:v>7.9600000000000004E-2</c:v>
                </c:pt>
                <c:pt idx="517">
                  <c:v>7.9800000000000454E-2</c:v>
                </c:pt>
                <c:pt idx="518">
                  <c:v>7.9800000000000454E-2</c:v>
                </c:pt>
                <c:pt idx="519">
                  <c:v>7.9800000000000454E-2</c:v>
                </c:pt>
                <c:pt idx="520">
                  <c:v>7.9800000000000454E-2</c:v>
                </c:pt>
                <c:pt idx="521">
                  <c:v>7.9800000000000454E-2</c:v>
                </c:pt>
                <c:pt idx="522">
                  <c:v>8.0000000000000043E-2</c:v>
                </c:pt>
                <c:pt idx="523">
                  <c:v>8.0000000000000043E-2</c:v>
                </c:pt>
                <c:pt idx="524">
                  <c:v>8.0200000000000021E-2</c:v>
                </c:pt>
                <c:pt idx="525">
                  <c:v>8.0400000000000041E-2</c:v>
                </c:pt>
                <c:pt idx="526">
                  <c:v>8.0700000000000063E-2</c:v>
                </c:pt>
                <c:pt idx="527">
                  <c:v>8.0800000000000025E-2</c:v>
                </c:pt>
                <c:pt idx="528">
                  <c:v>8.0800000000000025E-2</c:v>
                </c:pt>
                <c:pt idx="529">
                  <c:v>8.1000000000000003E-2</c:v>
                </c:pt>
                <c:pt idx="530">
                  <c:v>8.1000000000000003E-2</c:v>
                </c:pt>
                <c:pt idx="531">
                  <c:v>8.1300000000000011E-2</c:v>
                </c:pt>
                <c:pt idx="532">
                  <c:v>8.14E-2</c:v>
                </c:pt>
                <c:pt idx="533">
                  <c:v>8.14E-2</c:v>
                </c:pt>
                <c:pt idx="534">
                  <c:v>8.1700000000000023E-2</c:v>
                </c:pt>
                <c:pt idx="535">
                  <c:v>8.1700000000000023E-2</c:v>
                </c:pt>
                <c:pt idx="536">
                  <c:v>8.1700000000000023E-2</c:v>
                </c:pt>
                <c:pt idx="537">
                  <c:v>8.1700000000000023E-2</c:v>
                </c:pt>
                <c:pt idx="538">
                  <c:v>8.1900000000000001E-2</c:v>
                </c:pt>
                <c:pt idx="539">
                  <c:v>8.2000000000000003E-2</c:v>
                </c:pt>
                <c:pt idx="540">
                  <c:v>8.2000000000000003E-2</c:v>
                </c:pt>
                <c:pt idx="541">
                  <c:v>8.2100000000000006E-2</c:v>
                </c:pt>
                <c:pt idx="542">
                  <c:v>8.2100000000000006E-2</c:v>
                </c:pt>
                <c:pt idx="543">
                  <c:v>8.2400000000000015E-2</c:v>
                </c:pt>
                <c:pt idx="544">
                  <c:v>8.2700000000000023E-2</c:v>
                </c:pt>
                <c:pt idx="545">
                  <c:v>8.280000000000004E-2</c:v>
                </c:pt>
                <c:pt idx="546">
                  <c:v>8.2900000000000001E-2</c:v>
                </c:pt>
                <c:pt idx="547">
                  <c:v>8.3200000000000024E-2</c:v>
                </c:pt>
                <c:pt idx="548">
                  <c:v>8.3400000000000002E-2</c:v>
                </c:pt>
                <c:pt idx="549">
                  <c:v>8.3400000000000002E-2</c:v>
                </c:pt>
                <c:pt idx="550">
                  <c:v>8.3400000000000002E-2</c:v>
                </c:pt>
                <c:pt idx="551">
                  <c:v>8.3700000000000066E-2</c:v>
                </c:pt>
                <c:pt idx="552">
                  <c:v>8.3900000000000044E-2</c:v>
                </c:pt>
                <c:pt idx="553">
                  <c:v>8.3900000000000044E-2</c:v>
                </c:pt>
                <c:pt idx="554">
                  <c:v>8.4100000000000022E-2</c:v>
                </c:pt>
                <c:pt idx="555">
                  <c:v>8.4400000000000003E-2</c:v>
                </c:pt>
                <c:pt idx="556">
                  <c:v>8.4400000000000003E-2</c:v>
                </c:pt>
                <c:pt idx="557">
                  <c:v>8.4400000000000003E-2</c:v>
                </c:pt>
                <c:pt idx="558">
                  <c:v>8.4400000000000003E-2</c:v>
                </c:pt>
                <c:pt idx="559">
                  <c:v>8.4400000000000003E-2</c:v>
                </c:pt>
                <c:pt idx="560">
                  <c:v>8.4400000000000003E-2</c:v>
                </c:pt>
                <c:pt idx="561">
                  <c:v>8.4400000000000003E-2</c:v>
                </c:pt>
                <c:pt idx="562">
                  <c:v>8.4400000000000003E-2</c:v>
                </c:pt>
                <c:pt idx="563">
                  <c:v>8.4500000000000228E-2</c:v>
                </c:pt>
                <c:pt idx="564">
                  <c:v>8.4600000000000244E-2</c:v>
                </c:pt>
                <c:pt idx="565">
                  <c:v>8.4600000000000244E-2</c:v>
                </c:pt>
                <c:pt idx="566">
                  <c:v>8.4900000000000045E-2</c:v>
                </c:pt>
                <c:pt idx="567">
                  <c:v>8.5100000000000023E-2</c:v>
                </c:pt>
                <c:pt idx="568">
                  <c:v>8.5200000000000026E-2</c:v>
                </c:pt>
                <c:pt idx="569">
                  <c:v>8.5300000000000001E-2</c:v>
                </c:pt>
                <c:pt idx="570">
                  <c:v>8.5400000000000004E-2</c:v>
                </c:pt>
                <c:pt idx="571">
                  <c:v>8.5500000000000048E-2</c:v>
                </c:pt>
                <c:pt idx="572">
                  <c:v>8.5700000000000026E-2</c:v>
                </c:pt>
                <c:pt idx="573">
                  <c:v>8.5800000000000043E-2</c:v>
                </c:pt>
                <c:pt idx="574">
                  <c:v>8.6000000000000021E-2</c:v>
                </c:pt>
                <c:pt idx="575">
                  <c:v>8.6100000000000024E-2</c:v>
                </c:pt>
                <c:pt idx="576">
                  <c:v>8.6300000000000002E-2</c:v>
                </c:pt>
                <c:pt idx="577">
                  <c:v>8.6300000000000002E-2</c:v>
                </c:pt>
                <c:pt idx="578">
                  <c:v>8.6400000000000018E-2</c:v>
                </c:pt>
                <c:pt idx="579">
                  <c:v>8.6500000000000007E-2</c:v>
                </c:pt>
                <c:pt idx="580">
                  <c:v>8.6500000000000007E-2</c:v>
                </c:pt>
                <c:pt idx="581">
                  <c:v>8.6500000000000007E-2</c:v>
                </c:pt>
                <c:pt idx="582">
                  <c:v>8.6800000000000002E-2</c:v>
                </c:pt>
                <c:pt idx="583">
                  <c:v>8.6900000000000005E-2</c:v>
                </c:pt>
                <c:pt idx="584">
                  <c:v>8.7000000000000022E-2</c:v>
                </c:pt>
                <c:pt idx="585">
                  <c:v>8.72E-2</c:v>
                </c:pt>
                <c:pt idx="586">
                  <c:v>8.7300000000000003E-2</c:v>
                </c:pt>
                <c:pt idx="587">
                  <c:v>8.7400000000000005E-2</c:v>
                </c:pt>
                <c:pt idx="588">
                  <c:v>8.7500000000000008E-2</c:v>
                </c:pt>
                <c:pt idx="589">
                  <c:v>8.77E-2</c:v>
                </c:pt>
                <c:pt idx="590">
                  <c:v>8.7800000000000003E-2</c:v>
                </c:pt>
                <c:pt idx="591">
                  <c:v>8.8100000000000067E-2</c:v>
                </c:pt>
                <c:pt idx="592">
                  <c:v>8.8300000000000045E-2</c:v>
                </c:pt>
                <c:pt idx="593">
                  <c:v>8.8400000000000006E-2</c:v>
                </c:pt>
                <c:pt idx="594">
                  <c:v>8.8400000000000006E-2</c:v>
                </c:pt>
                <c:pt idx="595">
                  <c:v>8.8600000000000248E-2</c:v>
                </c:pt>
                <c:pt idx="596">
                  <c:v>8.8700000000000265E-2</c:v>
                </c:pt>
                <c:pt idx="597">
                  <c:v>8.9000000000000065E-2</c:v>
                </c:pt>
                <c:pt idx="598">
                  <c:v>8.9000000000000065E-2</c:v>
                </c:pt>
                <c:pt idx="599">
                  <c:v>8.9300000000000004E-2</c:v>
                </c:pt>
                <c:pt idx="600">
                  <c:v>8.9300000000000004E-2</c:v>
                </c:pt>
                <c:pt idx="601">
                  <c:v>8.9500000000000246E-2</c:v>
                </c:pt>
                <c:pt idx="602">
                  <c:v>8.9800000000000046E-2</c:v>
                </c:pt>
                <c:pt idx="603">
                  <c:v>9.0000000000000024E-2</c:v>
                </c:pt>
                <c:pt idx="604">
                  <c:v>9.0200000000000002E-2</c:v>
                </c:pt>
                <c:pt idx="605">
                  <c:v>9.0300000000000005E-2</c:v>
                </c:pt>
                <c:pt idx="606">
                  <c:v>9.0300000000000005E-2</c:v>
                </c:pt>
                <c:pt idx="607">
                  <c:v>9.0500000000000067E-2</c:v>
                </c:pt>
                <c:pt idx="608">
                  <c:v>9.0700000000000044E-2</c:v>
                </c:pt>
                <c:pt idx="609">
                  <c:v>9.0900000000000022E-2</c:v>
                </c:pt>
                <c:pt idx="610">
                  <c:v>9.11E-2</c:v>
                </c:pt>
                <c:pt idx="611">
                  <c:v>9.1300000000000006E-2</c:v>
                </c:pt>
                <c:pt idx="612">
                  <c:v>9.1400000000000009E-2</c:v>
                </c:pt>
                <c:pt idx="613">
                  <c:v>9.1400000000000009E-2</c:v>
                </c:pt>
                <c:pt idx="614">
                  <c:v>9.1500000000000026E-2</c:v>
                </c:pt>
                <c:pt idx="615">
                  <c:v>9.1600000000000042E-2</c:v>
                </c:pt>
                <c:pt idx="616">
                  <c:v>9.1900000000000023E-2</c:v>
                </c:pt>
                <c:pt idx="617">
                  <c:v>9.2000000000000026E-2</c:v>
                </c:pt>
                <c:pt idx="618">
                  <c:v>9.2000000000000026E-2</c:v>
                </c:pt>
                <c:pt idx="619">
                  <c:v>9.2100000000000001E-2</c:v>
                </c:pt>
                <c:pt idx="620">
                  <c:v>9.2200000000000004E-2</c:v>
                </c:pt>
                <c:pt idx="621">
                  <c:v>9.2200000000000004E-2</c:v>
                </c:pt>
                <c:pt idx="622">
                  <c:v>9.2300000000000021E-2</c:v>
                </c:pt>
                <c:pt idx="623">
                  <c:v>9.240000000000001E-2</c:v>
                </c:pt>
                <c:pt idx="624">
                  <c:v>9.2600000000000002E-2</c:v>
                </c:pt>
                <c:pt idx="625">
                  <c:v>9.3000000000000208E-2</c:v>
                </c:pt>
                <c:pt idx="626">
                  <c:v>9.3100000000000224E-2</c:v>
                </c:pt>
                <c:pt idx="627">
                  <c:v>9.3100000000000224E-2</c:v>
                </c:pt>
                <c:pt idx="628">
                  <c:v>9.3400000000000025E-2</c:v>
                </c:pt>
                <c:pt idx="629">
                  <c:v>9.3600000000000266E-2</c:v>
                </c:pt>
                <c:pt idx="630">
                  <c:v>9.3700000000000228E-2</c:v>
                </c:pt>
                <c:pt idx="631">
                  <c:v>9.4000000000000028E-2</c:v>
                </c:pt>
                <c:pt idx="632">
                  <c:v>9.4100000000000045E-2</c:v>
                </c:pt>
                <c:pt idx="633">
                  <c:v>9.4300000000000023E-2</c:v>
                </c:pt>
                <c:pt idx="634">
                  <c:v>9.4400000000000026E-2</c:v>
                </c:pt>
                <c:pt idx="635">
                  <c:v>9.4700000000000048E-2</c:v>
                </c:pt>
                <c:pt idx="636">
                  <c:v>9.4700000000000048E-2</c:v>
                </c:pt>
                <c:pt idx="637">
                  <c:v>9.4900000000000026E-2</c:v>
                </c:pt>
                <c:pt idx="638">
                  <c:v>9.5000000000000043E-2</c:v>
                </c:pt>
                <c:pt idx="639">
                  <c:v>9.5100000000000004E-2</c:v>
                </c:pt>
                <c:pt idx="640">
                  <c:v>9.5100000000000004E-2</c:v>
                </c:pt>
                <c:pt idx="641">
                  <c:v>9.5100000000000004E-2</c:v>
                </c:pt>
                <c:pt idx="642">
                  <c:v>9.5100000000000004E-2</c:v>
                </c:pt>
                <c:pt idx="643">
                  <c:v>9.5300000000000024E-2</c:v>
                </c:pt>
                <c:pt idx="644">
                  <c:v>9.5300000000000024E-2</c:v>
                </c:pt>
                <c:pt idx="645">
                  <c:v>9.5500000000000265E-2</c:v>
                </c:pt>
                <c:pt idx="646">
                  <c:v>9.5800000000000024E-2</c:v>
                </c:pt>
                <c:pt idx="647">
                  <c:v>9.5800000000000024E-2</c:v>
                </c:pt>
                <c:pt idx="648">
                  <c:v>9.5900000000000041E-2</c:v>
                </c:pt>
                <c:pt idx="649">
                  <c:v>9.6200000000000022E-2</c:v>
                </c:pt>
                <c:pt idx="650">
                  <c:v>9.6300000000000024E-2</c:v>
                </c:pt>
                <c:pt idx="651">
                  <c:v>9.64E-2</c:v>
                </c:pt>
                <c:pt idx="652">
                  <c:v>9.6700000000000022E-2</c:v>
                </c:pt>
                <c:pt idx="653">
                  <c:v>9.6700000000000022E-2</c:v>
                </c:pt>
                <c:pt idx="654">
                  <c:v>9.7000000000000003E-2</c:v>
                </c:pt>
                <c:pt idx="655">
                  <c:v>9.7000000000000003E-2</c:v>
                </c:pt>
                <c:pt idx="656">
                  <c:v>9.7100000000000006E-2</c:v>
                </c:pt>
                <c:pt idx="657">
                  <c:v>9.7100000000000006E-2</c:v>
                </c:pt>
                <c:pt idx="658">
                  <c:v>9.7600000000000006E-2</c:v>
                </c:pt>
                <c:pt idx="659">
                  <c:v>9.7600000000000006E-2</c:v>
                </c:pt>
                <c:pt idx="660">
                  <c:v>9.7700000000000023E-2</c:v>
                </c:pt>
                <c:pt idx="661">
                  <c:v>9.7700000000000023E-2</c:v>
                </c:pt>
                <c:pt idx="662">
                  <c:v>9.7800000000000026E-2</c:v>
                </c:pt>
                <c:pt idx="663">
                  <c:v>9.8000000000000226E-2</c:v>
                </c:pt>
                <c:pt idx="664">
                  <c:v>9.8100000000000048E-2</c:v>
                </c:pt>
                <c:pt idx="665">
                  <c:v>9.8200000000000065E-2</c:v>
                </c:pt>
                <c:pt idx="666">
                  <c:v>9.8200000000000065E-2</c:v>
                </c:pt>
                <c:pt idx="667">
                  <c:v>9.8300000000000026E-2</c:v>
                </c:pt>
                <c:pt idx="668">
                  <c:v>9.8400000000000043E-2</c:v>
                </c:pt>
                <c:pt idx="669">
                  <c:v>9.8500000000000268E-2</c:v>
                </c:pt>
                <c:pt idx="670">
                  <c:v>9.8800000000000068E-2</c:v>
                </c:pt>
                <c:pt idx="671">
                  <c:v>9.8900000000000224E-2</c:v>
                </c:pt>
                <c:pt idx="672">
                  <c:v>9.9100000000000063E-2</c:v>
                </c:pt>
                <c:pt idx="673">
                  <c:v>9.9300000000000041E-2</c:v>
                </c:pt>
                <c:pt idx="674">
                  <c:v>9.9500000000000727E-2</c:v>
                </c:pt>
                <c:pt idx="675">
                  <c:v>9.9600000000000244E-2</c:v>
                </c:pt>
                <c:pt idx="676">
                  <c:v>9.9800000000000028E-2</c:v>
                </c:pt>
                <c:pt idx="677">
                  <c:v>9.9800000000000028E-2</c:v>
                </c:pt>
                <c:pt idx="678">
                  <c:v>9.9900000000000044E-2</c:v>
                </c:pt>
                <c:pt idx="679">
                  <c:v>9.9900000000000044E-2</c:v>
                </c:pt>
                <c:pt idx="680">
                  <c:v>0.1003</c:v>
                </c:pt>
                <c:pt idx="681">
                  <c:v>0.10050000000000002</c:v>
                </c:pt>
                <c:pt idx="682">
                  <c:v>0.10050000000000002</c:v>
                </c:pt>
                <c:pt idx="683">
                  <c:v>0.10059999999999998</c:v>
                </c:pt>
                <c:pt idx="684">
                  <c:v>0.10059999999999998</c:v>
                </c:pt>
                <c:pt idx="685">
                  <c:v>0.10070000000000009</c:v>
                </c:pt>
                <c:pt idx="686">
                  <c:v>0.1008</c:v>
                </c:pt>
                <c:pt idx="687">
                  <c:v>0.1008</c:v>
                </c:pt>
                <c:pt idx="688">
                  <c:v>0.10100000000000002</c:v>
                </c:pt>
                <c:pt idx="689">
                  <c:v>0.10110000000000002</c:v>
                </c:pt>
                <c:pt idx="690">
                  <c:v>0.10120000000000012</c:v>
                </c:pt>
                <c:pt idx="691">
                  <c:v>0.1013</c:v>
                </c:pt>
                <c:pt idx="692">
                  <c:v>0.1014</c:v>
                </c:pt>
                <c:pt idx="693">
                  <c:v>0.10150000000000002</c:v>
                </c:pt>
                <c:pt idx="694">
                  <c:v>0.10150000000000002</c:v>
                </c:pt>
                <c:pt idx="695">
                  <c:v>0.10160000000000002</c:v>
                </c:pt>
                <c:pt idx="696">
                  <c:v>0.1019</c:v>
                </c:pt>
                <c:pt idx="697">
                  <c:v>0.10199999999999998</c:v>
                </c:pt>
                <c:pt idx="698">
                  <c:v>0.10220000000000012</c:v>
                </c:pt>
                <c:pt idx="699">
                  <c:v>0.1023</c:v>
                </c:pt>
                <c:pt idx="700">
                  <c:v>0.1023</c:v>
                </c:pt>
                <c:pt idx="701">
                  <c:v>0.10249999999999998</c:v>
                </c:pt>
                <c:pt idx="702">
                  <c:v>0.10260000000000002</c:v>
                </c:pt>
                <c:pt idx="703">
                  <c:v>0.10270000000000012</c:v>
                </c:pt>
                <c:pt idx="704">
                  <c:v>0.10320000000000012</c:v>
                </c:pt>
                <c:pt idx="705">
                  <c:v>0.1033</c:v>
                </c:pt>
                <c:pt idx="706">
                  <c:v>0.10340000000000002</c:v>
                </c:pt>
                <c:pt idx="707">
                  <c:v>0.10349999999999998</c:v>
                </c:pt>
                <c:pt idx="708">
                  <c:v>0.10349999999999998</c:v>
                </c:pt>
                <c:pt idx="709">
                  <c:v>0.10349999999999998</c:v>
                </c:pt>
                <c:pt idx="710">
                  <c:v>0.10360000000000009</c:v>
                </c:pt>
                <c:pt idx="711">
                  <c:v>0.10370000000000019</c:v>
                </c:pt>
                <c:pt idx="712">
                  <c:v>0.10410000000000012</c:v>
                </c:pt>
                <c:pt idx="713">
                  <c:v>0.10420000000000022</c:v>
                </c:pt>
                <c:pt idx="714">
                  <c:v>0.1043</c:v>
                </c:pt>
                <c:pt idx="715">
                  <c:v>0.1043</c:v>
                </c:pt>
                <c:pt idx="716">
                  <c:v>0.1048</c:v>
                </c:pt>
                <c:pt idx="717">
                  <c:v>0.1048</c:v>
                </c:pt>
                <c:pt idx="718">
                  <c:v>0.1053</c:v>
                </c:pt>
                <c:pt idx="719">
                  <c:v>0.10539999999999998</c:v>
                </c:pt>
                <c:pt idx="720">
                  <c:v>0.10550000000000002</c:v>
                </c:pt>
                <c:pt idx="721">
                  <c:v>0.10560000000000012</c:v>
                </c:pt>
                <c:pt idx="722">
                  <c:v>0.10560000000000012</c:v>
                </c:pt>
                <c:pt idx="723">
                  <c:v>0.10589999999999998</c:v>
                </c:pt>
                <c:pt idx="724">
                  <c:v>0.10620000000000022</c:v>
                </c:pt>
                <c:pt idx="725">
                  <c:v>0.10630000000000002</c:v>
                </c:pt>
                <c:pt idx="726">
                  <c:v>0.10630000000000002</c:v>
                </c:pt>
                <c:pt idx="727">
                  <c:v>0.10650000000000009</c:v>
                </c:pt>
                <c:pt idx="728">
                  <c:v>0.10650000000000009</c:v>
                </c:pt>
                <c:pt idx="729">
                  <c:v>0.10660000000000019</c:v>
                </c:pt>
                <c:pt idx="730">
                  <c:v>0.10660000000000019</c:v>
                </c:pt>
                <c:pt idx="731">
                  <c:v>0.10680000000000002</c:v>
                </c:pt>
                <c:pt idx="732">
                  <c:v>0.10690000000000002</c:v>
                </c:pt>
                <c:pt idx="733">
                  <c:v>0.10700000000000012</c:v>
                </c:pt>
                <c:pt idx="734">
                  <c:v>0.10730000000000002</c:v>
                </c:pt>
                <c:pt idx="735">
                  <c:v>0.10750000000000012</c:v>
                </c:pt>
                <c:pt idx="736">
                  <c:v>0.10760000000000022</c:v>
                </c:pt>
                <c:pt idx="737">
                  <c:v>0.10790000000000002</c:v>
                </c:pt>
                <c:pt idx="738">
                  <c:v>0.10790000000000002</c:v>
                </c:pt>
                <c:pt idx="739">
                  <c:v>0.10810000000000022</c:v>
                </c:pt>
                <c:pt idx="740">
                  <c:v>0.10810000000000022</c:v>
                </c:pt>
                <c:pt idx="741">
                  <c:v>0.10820000000000055</c:v>
                </c:pt>
                <c:pt idx="742">
                  <c:v>0.10820000000000055</c:v>
                </c:pt>
                <c:pt idx="743">
                  <c:v>0.10850000000000012</c:v>
                </c:pt>
                <c:pt idx="744">
                  <c:v>0.10850000000000012</c:v>
                </c:pt>
                <c:pt idx="745">
                  <c:v>0.10850000000000012</c:v>
                </c:pt>
                <c:pt idx="746">
                  <c:v>0.10850000000000012</c:v>
                </c:pt>
                <c:pt idx="747">
                  <c:v>0.10850000000000012</c:v>
                </c:pt>
                <c:pt idx="748">
                  <c:v>0.10850000000000012</c:v>
                </c:pt>
                <c:pt idx="749">
                  <c:v>0.10879999999999999</c:v>
                </c:pt>
                <c:pt idx="750">
                  <c:v>0.10900000000000012</c:v>
                </c:pt>
                <c:pt idx="751">
                  <c:v>0.10900000000000012</c:v>
                </c:pt>
                <c:pt idx="752">
                  <c:v>0.10910000000000022</c:v>
                </c:pt>
                <c:pt idx="753">
                  <c:v>0.10920000000000057</c:v>
                </c:pt>
                <c:pt idx="754">
                  <c:v>0.10929999999999999</c:v>
                </c:pt>
                <c:pt idx="755">
                  <c:v>0.10929999999999999</c:v>
                </c:pt>
                <c:pt idx="756">
                  <c:v>0.10950000000000019</c:v>
                </c:pt>
                <c:pt idx="757">
                  <c:v>0.10970000000000062</c:v>
                </c:pt>
                <c:pt idx="758">
                  <c:v>0.1103</c:v>
                </c:pt>
                <c:pt idx="759">
                  <c:v>0.1104</c:v>
                </c:pt>
                <c:pt idx="760">
                  <c:v>0.1104</c:v>
                </c:pt>
                <c:pt idx="761">
                  <c:v>0.1105</c:v>
                </c:pt>
                <c:pt idx="762">
                  <c:v>0.1105</c:v>
                </c:pt>
                <c:pt idx="763">
                  <c:v>0.1105</c:v>
                </c:pt>
                <c:pt idx="764">
                  <c:v>0.11070000000000002</c:v>
                </c:pt>
                <c:pt idx="765">
                  <c:v>0.11070000000000002</c:v>
                </c:pt>
                <c:pt idx="766">
                  <c:v>0.11070000000000002</c:v>
                </c:pt>
                <c:pt idx="767">
                  <c:v>0.11070000000000002</c:v>
                </c:pt>
                <c:pt idx="768">
                  <c:v>0.1108</c:v>
                </c:pt>
                <c:pt idx="769">
                  <c:v>0.1108</c:v>
                </c:pt>
                <c:pt idx="770">
                  <c:v>0.1109</c:v>
                </c:pt>
                <c:pt idx="771">
                  <c:v>0.1109</c:v>
                </c:pt>
                <c:pt idx="772">
                  <c:v>0.11119999999999998</c:v>
                </c:pt>
                <c:pt idx="773">
                  <c:v>0.11119999999999998</c:v>
                </c:pt>
                <c:pt idx="774">
                  <c:v>0.11119999999999998</c:v>
                </c:pt>
                <c:pt idx="775">
                  <c:v>0.11119999999999998</c:v>
                </c:pt>
                <c:pt idx="776">
                  <c:v>0.1113</c:v>
                </c:pt>
                <c:pt idx="777">
                  <c:v>0.1113</c:v>
                </c:pt>
                <c:pt idx="778">
                  <c:v>0.1113</c:v>
                </c:pt>
                <c:pt idx="779">
                  <c:v>0.1113</c:v>
                </c:pt>
                <c:pt idx="780">
                  <c:v>0.1115</c:v>
                </c:pt>
                <c:pt idx="781">
                  <c:v>0.1115</c:v>
                </c:pt>
                <c:pt idx="782">
                  <c:v>0.1116</c:v>
                </c:pt>
                <c:pt idx="783">
                  <c:v>0.1118</c:v>
                </c:pt>
                <c:pt idx="784">
                  <c:v>0.1119</c:v>
                </c:pt>
                <c:pt idx="785">
                  <c:v>0.11219999999999998</c:v>
                </c:pt>
                <c:pt idx="786">
                  <c:v>0.11219999999999998</c:v>
                </c:pt>
                <c:pt idx="787">
                  <c:v>0.1123</c:v>
                </c:pt>
                <c:pt idx="788">
                  <c:v>0.1123</c:v>
                </c:pt>
                <c:pt idx="789">
                  <c:v>0.1123</c:v>
                </c:pt>
                <c:pt idx="790">
                  <c:v>0.1125</c:v>
                </c:pt>
                <c:pt idx="791">
                  <c:v>0.1125</c:v>
                </c:pt>
                <c:pt idx="792">
                  <c:v>0.11260000000000002</c:v>
                </c:pt>
                <c:pt idx="793">
                  <c:v>0.11269999999999998</c:v>
                </c:pt>
                <c:pt idx="794">
                  <c:v>0.1129</c:v>
                </c:pt>
                <c:pt idx="795">
                  <c:v>0.1129</c:v>
                </c:pt>
                <c:pt idx="796">
                  <c:v>0.113</c:v>
                </c:pt>
                <c:pt idx="797">
                  <c:v>0.11320000000000002</c:v>
                </c:pt>
                <c:pt idx="798">
                  <c:v>0.1135</c:v>
                </c:pt>
                <c:pt idx="799">
                  <c:v>0.11360000000000002</c:v>
                </c:pt>
                <c:pt idx="800">
                  <c:v>0.1138</c:v>
                </c:pt>
                <c:pt idx="801">
                  <c:v>0.1138</c:v>
                </c:pt>
                <c:pt idx="802">
                  <c:v>0.11409999999999998</c:v>
                </c:pt>
                <c:pt idx="803">
                  <c:v>0.11420000000000002</c:v>
                </c:pt>
                <c:pt idx="804">
                  <c:v>0.1144</c:v>
                </c:pt>
                <c:pt idx="805">
                  <c:v>0.1148</c:v>
                </c:pt>
                <c:pt idx="806">
                  <c:v>0.1148</c:v>
                </c:pt>
                <c:pt idx="807">
                  <c:v>0.1148</c:v>
                </c:pt>
                <c:pt idx="808">
                  <c:v>0.1148</c:v>
                </c:pt>
                <c:pt idx="809">
                  <c:v>0.1148</c:v>
                </c:pt>
                <c:pt idx="810">
                  <c:v>0.1148</c:v>
                </c:pt>
                <c:pt idx="811">
                  <c:v>0.115</c:v>
                </c:pt>
                <c:pt idx="812">
                  <c:v>0.115</c:v>
                </c:pt>
                <c:pt idx="813">
                  <c:v>0.115</c:v>
                </c:pt>
                <c:pt idx="814">
                  <c:v>0.115</c:v>
                </c:pt>
                <c:pt idx="815">
                  <c:v>0.115</c:v>
                </c:pt>
                <c:pt idx="816">
                  <c:v>0.11509999999999998</c:v>
                </c:pt>
                <c:pt idx="817">
                  <c:v>0.11509999999999998</c:v>
                </c:pt>
                <c:pt idx="818">
                  <c:v>0.11559999999999998</c:v>
                </c:pt>
                <c:pt idx="819">
                  <c:v>0.11600000000000002</c:v>
                </c:pt>
                <c:pt idx="820">
                  <c:v>0.11600000000000002</c:v>
                </c:pt>
                <c:pt idx="821">
                  <c:v>0.11620000000000009</c:v>
                </c:pt>
                <c:pt idx="822">
                  <c:v>0.11620000000000009</c:v>
                </c:pt>
                <c:pt idx="823">
                  <c:v>0.1163</c:v>
                </c:pt>
                <c:pt idx="824">
                  <c:v>0.1163</c:v>
                </c:pt>
                <c:pt idx="825">
                  <c:v>0.11670000000000012</c:v>
                </c:pt>
                <c:pt idx="826">
                  <c:v>0.1168</c:v>
                </c:pt>
                <c:pt idx="827">
                  <c:v>0.1168</c:v>
                </c:pt>
                <c:pt idx="828">
                  <c:v>0.11700000000000002</c:v>
                </c:pt>
                <c:pt idx="829">
                  <c:v>0.1173</c:v>
                </c:pt>
                <c:pt idx="830">
                  <c:v>0.1173</c:v>
                </c:pt>
                <c:pt idx="831">
                  <c:v>0.11749999999999998</c:v>
                </c:pt>
                <c:pt idx="832">
                  <c:v>0.11749999999999998</c:v>
                </c:pt>
                <c:pt idx="833">
                  <c:v>0.11799999999999998</c:v>
                </c:pt>
                <c:pt idx="834">
                  <c:v>0.11810000000000002</c:v>
                </c:pt>
                <c:pt idx="835">
                  <c:v>0.11860000000000002</c:v>
                </c:pt>
                <c:pt idx="836">
                  <c:v>0.1188</c:v>
                </c:pt>
                <c:pt idx="837">
                  <c:v>0.1188</c:v>
                </c:pt>
                <c:pt idx="838">
                  <c:v>0.11910000000000009</c:v>
                </c:pt>
                <c:pt idx="839">
                  <c:v>0.11910000000000009</c:v>
                </c:pt>
                <c:pt idx="840">
                  <c:v>0.1193</c:v>
                </c:pt>
                <c:pt idx="841">
                  <c:v>0.1193</c:v>
                </c:pt>
                <c:pt idx="842">
                  <c:v>0.11950000000000002</c:v>
                </c:pt>
                <c:pt idx="843">
                  <c:v>0.1198</c:v>
                </c:pt>
                <c:pt idx="844">
                  <c:v>0.1198</c:v>
                </c:pt>
                <c:pt idx="845">
                  <c:v>0.12000000000000002</c:v>
                </c:pt>
                <c:pt idx="846">
                  <c:v>0.12020000000000022</c:v>
                </c:pt>
                <c:pt idx="847">
                  <c:v>0.12020000000000022</c:v>
                </c:pt>
                <c:pt idx="848">
                  <c:v>0.12020000000000022</c:v>
                </c:pt>
                <c:pt idx="849">
                  <c:v>0.12020000000000022</c:v>
                </c:pt>
                <c:pt idx="850">
                  <c:v>0.12060000000000012</c:v>
                </c:pt>
                <c:pt idx="851">
                  <c:v>0.12060000000000012</c:v>
                </c:pt>
                <c:pt idx="852">
                  <c:v>0.12060000000000012</c:v>
                </c:pt>
                <c:pt idx="853">
                  <c:v>0.12089999999999998</c:v>
                </c:pt>
                <c:pt idx="854">
                  <c:v>0.12089999999999998</c:v>
                </c:pt>
                <c:pt idx="855">
                  <c:v>0.12089999999999998</c:v>
                </c:pt>
                <c:pt idx="856">
                  <c:v>0.12110000000000012</c:v>
                </c:pt>
                <c:pt idx="857">
                  <c:v>0.12110000000000012</c:v>
                </c:pt>
                <c:pt idx="858">
                  <c:v>0.12110000000000012</c:v>
                </c:pt>
                <c:pt idx="859">
                  <c:v>0.12110000000000012</c:v>
                </c:pt>
                <c:pt idx="860">
                  <c:v>0.12110000000000012</c:v>
                </c:pt>
                <c:pt idx="861">
                  <c:v>0.12130000000000002</c:v>
                </c:pt>
                <c:pt idx="862">
                  <c:v>0.12150000000000002</c:v>
                </c:pt>
                <c:pt idx="863">
                  <c:v>0.12150000000000002</c:v>
                </c:pt>
                <c:pt idx="864">
                  <c:v>0.12189999999999998</c:v>
                </c:pt>
                <c:pt idx="865">
                  <c:v>0.12210000000000019</c:v>
                </c:pt>
                <c:pt idx="866">
                  <c:v>0.12230000000000002</c:v>
                </c:pt>
                <c:pt idx="867">
                  <c:v>0.12250000000000009</c:v>
                </c:pt>
                <c:pt idx="868">
                  <c:v>0.12250000000000009</c:v>
                </c:pt>
                <c:pt idx="869">
                  <c:v>0.12250000000000009</c:v>
                </c:pt>
                <c:pt idx="870">
                  <c:v>0.12270000000000029</c:v>
                </c:pt>
                <c:pt idx="871">
                  <c:v>0.12310000000000022</c:v>
                </c:pt>
                <c:pt idx="872">
                  <c:v>0.12350000000000012</c:v>
                </c:pt>
                <c:pt idx="873">
                  <c:v>0.12350000000000012</c:v>
                </c:pt>
                <c:pt idx="874">
                  <c:v>0.12350000000000012</c:v>
                </c:pt>
                <c:pt idx="875">
                  <c:v>0.12390000000000002</c:v>
                </c:pt>
                <c:pt idx="876">
                  <c:v>0.12410000000000022</c:v>
                </c:pt>
                <c:pt idx="877">
                  <c:v>0.12410000000000022</c:v>
                </c:pt>
                <c:pt idx="878">
                  <c:v>0.12429999999999999</c:v>
                </c:pt>
                <c:pt idx="879">
                  <c:v>0.12429999999999999</c:v>
                </c:pt>
                <c:pt idx="880">
                  <c:v>0.12429999999999999</c:v>
                </c:pt>
                <c:pt idx="881">
                  <c:v>0.12429999999999999</c:v>
                </c:pt>
                <c:pt idx="882">
                  <c:v>0.12429999999999999</c:v>
                </c:pt>
                <c:pt idx="883">
                  <c:v>0.12429999999999999</c:v>
                </c:pt>
                <c:pt idx="884">
                  <c:v>0.12429999999999999</c:v>
                </c:pt>
                <c:pt idx="885">
                  <c:v>0.12429999999999999</c:v>
                </c:pt>
                <c:pt idx="886">
                  <c:v>0.12429999999999999</c:v>
                </c:pt>
                <c:pt idx="887">
                  <c:v>0.12450000000000012</c:v>
                </c:pt>
                <c:pt idx="888">
                  <c:v>0.12470000000000057</c:v>
                </c:pt>
                <c:pt idx="889">
                  <c:v>0.12470000000000057</c:v>
                </c:pt>
                <c:pt idx="890">
                  <c:v>0.12470000000000057</c:v>
                </c:pt>
                <c:pt idx="891">
                  <c:v>0.12470000000000057</c:v>
                </c:pt>
                <c:pt idx="892">
                  <c:v>0.12470000000000057</c:v>
                </c:pt>
                <c:pt idx="893">
                  <c:v>0.12470000000000057</c:v>
                </c:pt>
                <c:pt idx="894">
                  <c:v>0.12490000000000002</c:v>
                </c:pt>
                <c:pt idx="895">
                  <c:v>0.12490000000000002</c:v>
                </c:pt>
                <c:pt idx="896">
                  <c:v>0.12509999999999999</c:v>
                </c:pt>
                <c:pt idx="897">
                  <c:v>0.12540000000000001</c:v>
                </c:pt>
                <c:pt idx="898">
                  <c:v>0.1258</c:v>
                </c:pt>
                <c:pt idx="899">
                  <c:v>0.126</c:v>
                </c:pt>
                <c:pt idx="900">
                  <c:v>0.1265</c:v>
                </c:pt>
                <c:pt idx="901">
                  <c:v>0.12670000000000001</c:v>
                </c:pt>
                <c:pt idx="902">
                  <c:v>0.12670000000000001</c:v>
                </c:pt>
                <c:pt idx="903">
                  <c:v>0.12670000000000001</c:v>
                </c:pt>
                <c:pt idx="904">
                  <c:v>0.12670000000000001</c:v>
                </c:pt>
                <c:pt idx="905">
                  <c:v>0.12670000000000001</c:v>
                </c:pt>
                <c:pt idx="906">
                  <c:v>0.12670000000000001</c:v>
                </c:pt>
                <c:pt idx="907">
                  <c:v>0.12690000000000001</c:v>
                </c:pt>
                <c:pt idx="908">
                  <c:v>0.12690000000000001</c:v>
                </c:pt>
                <c:pt idx="909">
                  <c:v>0.12690000000000001</c:v>
                </c:pt>
                <c:pt idx="910">
                  <c:v>0.12690000000000001</c:v>
                </c:pt>
                <c:pt idx="911">
                  <c:v>0.12720000000000001</c:v>
                </c:pt>
                <c:pt idx="912">
                  <c:v>0.12720000000000001</c:v>
                </c:pt>
                <c:pt idx="913">
                  <c:v>0.12720000000000001</c:v>
                </c:pt>
                <c:pt idx="914">
                  <c:v>0.12770000000000001</c:v>
                </c:pt>
                <c:pt idx="915">
                  <c:v>0.12770000000000001</c:v>
                </c:pt>
                <c:pt idx="916">
                  <c:v>0.12790000000000001</c:v>
                </c:pt>
                <c:pt idx="917">
                  <c:v>0.12790000000000001</c:v>
                </c:pt>
                <c:pt idx="918">
                  <c:v>0.12820000000000001</c:v>
                </c:pt>
                <c:pt idx="919">
                  <c:v>0.12820000000000001</c:v>
                </c:pt>
                <c:pt idx="920">
                  <c:v>0.12820000000000001</c:v>
                </c:pt>
                <c:pt idx="921">
                  <c:v>0.12820000000000001</c:v>
                </c:pt>
                <c:pt idx="922">
                  <c:v>0.12839999999999999</c:v>
                </c:pt>
                <c:pt idx="923">
                  <c:v>0.12870000000000001</c:v>
                </c:pt>
                <c:pt idx="924">
                  <c:v>0.12870000000000001</c:v>
                </c:pt>
                <c:pt idx="925">
                  <c:v>0.12889999999999999</c:v>
                </c:pt>
                <c:pt idx="926">
                  <c:v>0.12889999999999999</c:v>
                </c:pt>
                <c:pt idx="927">
                  <c:v>0.12889999999999999</c:v>
                </c:pt>
                <c:pt idx="928">
                  <c:v>0.12889999999999999</c:v>
                </c:pt>
                <c:pt idx="929">
                  <c:v>0.12889999999999999</c:v>
                </c:pt>
                <c:pt idx="930">
                  <c:v>0.12889999999999999</c:v>
                </c:pt>
                <c:pt idx="931">
                  <c:v>0.12889999999999999</c:v>
                </c:pt>
                <c:pt idx="932">
                  <c:v>0.12920000000000001</c:v>
                </c:pt>
                <c:pt idx="933">
                  <c:v>0.1295</c:v>
                </c:pt>
                <c:pt idx="934">
                  <c:v>0.1295</c:v>
                </c:pt>
                <c:pt idx="935">
                  <c:v>0.1295</c:v>
                </c:pt>
                <c:pt idx="936">
                  <c:v>0.1295</c:v>
                </c:pt>
                <c:pt idx="937">
                  <c:v>0.1295</c:v>
                </c:pt>
                <c:pt idx="938">
                  <c:v>0.1295</c:v>
                </c:pt>
                <c:pt idx="939">
                  <c:v>0.1295</c:v>
                </c:pt>
                <c:pt idx="940">
                  <c:v>0.1295</c:v>
                </c:pt>
                <c:pt idx="941">
                  <c:v>0.1295</c:v>
                </c:pt>
                <c:pt idx="942">
                  <c:v>0.1295</c:v>
                </c:pt>
                <c:pt idx="943">
                  <c:v>0.1295</c:v>
                </c:pt>
                <c:pt idx="944">
                  <c:v>0.12989999999999999</c:v>
                </c:pt>
                <c:pt idx="945">
                  <c:v>0.12989999999999999</c:v>
                </c:pt>
                <c:pt idx="946">
                  <c:v>0.12989999999999999</c:v>
                </c:pt>
                <c:pt idx="947">
                  <c:v>0.12989999999999999</c:v>
                </c:pt>
                <c:pt idx="948">
                  <c:v>0.13020000000000001</c:v>
                </c:pt>
                <c:pt idx="949">
                  <c:v>0.1305</c:v>
                </c:pt>
                <c:pt idx="950">
                  <c:v>0.1305</c:v>
                </c:pt>
                <c:pt idx="951">
                  <c:v>0.1308</c:v>
                </c:pt>
                <c:pt idx="952">
                  <c:v>0.13109999999999999</c:v>
                </c:pt>
                <c:pt idx="953">
                  <c:v>0.1318</c:v>
                </c:pt>
                <c:pt idx="954">
                  <c:v>0.1321</c:v>
                </c:pt>
                <c:pt idx="955">
                  <c:v>0.1321</c:v>
                </c:pt>
                <c:pt idx="956">
                  <c:v>0.1321</c:v>
                </c:pt>
                <c:pt idx="957">
                  <c:v>0.1321</c:v>
                </c:pt>
                <c:pt idx="958">
                  <c:v>0.13250000000000001</c:v>
                </c:pt>
                <c:pt idx="959">
                  <c:v>0.1328</c:v>
                </c:pt>
                <c:pt idx="960">
                  <c:v>0.1328</c:v>
                </c:pt>
                <c:pt idx="961">
                  <c:v>0.1328</c:v>
                </c:pt>
                <c:pt idx="962">
                  <c:v>0.1328</c:v>
                </c:pt>
                <c:pt idx="963">
                  <c:v>0.1331</c:v>
                </c:pt>
                <c:pt idx="964">
                  <c:v>0.1331</c:v>
                </c:pt>
                <c:pt idx="965">
                  <c:v>0.1331</c:v>
                </c:pt>
                <c:pt idx="966">
                  <c:v>0.13350000000000001</c:v>
                </c:pt>
                <c:pt idx="967">
                  <c:v>0.13389999999999999</c:v>
                </c:pt>
                <c:pt idx="968">
                  <c:v>0.13389999999999999</c:v>
                </c:pt>
                <c:pt idx="969">
                  <c:v>0.13420000000000001</c:v>
                </c:pt>
                <c:pt idx="970">
                  <c:v>0.13420000000000001</c:v>
                </c:pt>
                <c:pt idx="971">
                  <c:v>0.13420000000000001</c:v>
                </c:pt>
                <c:pt idx="972">
                  <c:v>0.1346</c:v>
                </c:pt>
                <c:pt idx="973">
                  <c:v>0.13500000000000001</c:v>
                </c:pt>
                <c:pt idx="974">
                  <c:v>0.13500000000000001</c:v>
                </c:pt>
                <c:pt idx="975">
                  <c:v>0.13500000000000001</c:v>
                </c:pt>
                <c:pt idx="976">
                  <c:v>0.13500000000000001</c:v>
                </c:pt>
                <c:pt idx="977">
                  <c:v>0.13500000000000001</c:v>
                </c:pt>
                <c:pt idx="978">
                  <c:v>0.1353</c:v>
                </c:pt>
                <c:pt idx="979">
                  <c:v>0.1353</c:v>
                </c:pt>
                <c:pt idx="980">
                  <c:v>0.1353</c:v>
                </c:pt>
                <c:pt idx="981">
                  <c:v>0.1353</c:v>
                </c:pt>
                <c:pt idx="982">
                  <c:v>0.1353</c:v>
                </c:pt>
                <c:pt idx="983">
                  <c:v>0.1353</c:v>
                </c:pt>
                <c:pt idx="984">
                  <c:v>0.1353</c:v>
                </c:pt>
                <c:pt idx="985">
                  <c:v>0.1353</c:v>
                </c:pt>
                <c:pt idx="986">
                  <c:v>0.1353</c:v>
                </c:pt>
                <c:pt idx="987">
                  <c:v>0.1358</c:v>
                </c:pt>
                <c:pt idx="988">
                  <c:v>0.1358</c:v>
                </c:pt>
                <c:pt idx="989">
                  <c:v>0.1358</c:v>
                </c:pt>
                <c:pt idx="990">
                  <c:v>0.1358</c:v>
                </c:pt>
                <c:pt idx="991">
                  <c:v>0.1358</c:v>
                </c:pt>
                <c:pt idx="992">
                  <c:v>0.1358</c:v>
                </c:pt>
                <c:pt idx="993">
                  <c:v>0.1358</c:v>
                </c:pt>
                <c:pt idx="994">
                  <c:v>0.1358</c:v>
                </c:pt>
                <c:pt idx="995">
                  <c:v>0.1358</c:v>
                </c:pt>
                <c:pt idx="996">
                  <c:v>0.1358</c:v>
                </c:pt>
                <c:pt idx="997">
                  <c:v>0.1358</c:v>
                </c:pt>
                <c:pt idx="998">
                  <c:v>0.1358</c:v>
                </c:pt>
                <c:pt idx="999">
                  <c:v>0.1358</c:v>
                </c:pt>
                <c:pt idx="1000">
                  <c:v>0.13619999999999999</c:v>
                </c:pt>
                <c:pt idx="1001">
                  <c:v>0.1371</c:v>
                </c:pt>
                <c:pt idx="1002">
                  <c:v>0.1371</c:v>
                </c:pt>
                <c:pt idx="1003">
                  <c:v>0.1376</c:v>
                </c:pt>
                <c:pt idx="1004">
                  <c:v>0.1381</c:v>
                </c:pt>
                <c:pt idx="1005">
                  <c:v>0.1381</c:v>
                </c:pt>
                <c:pt idx="1006">
                  <c:v>0.1381</c:v>
                </c:pt>
                <c:pt idx="1007">
                  <c:v>0.1381</c:v>
                </c:pt>
                <c:pt idx="1008">
                  <c:v>0.1381</c:v>
                </c:pt>
                <c:pt idx="1009">
                  <c:v>0.1381</c:v>
                </c:pt>
                <c:pt idx="1010">
                  <c:v>0.1381</c:v>
                </c:pt>
                <c:pt idx="1011">
                  <c:v>0.1386</c:v>
                </c:pt>
                <c:pt idx="1012">
                  <c:v>0.1391</c:v>
                </c:pt>
                <c:pt idx="1013">
                  <c:v>0.1391</c:v>
                </c:pt>
                <c:pt idx="1014">
                  <c:v>0.1391</c:v>
                </c:pt>
                <c:pt idx="1015">
                  <c:v>0.1391</c:v>
                </c:pt>
                <c:pt idx="1016">
                  <c:v>0.13969999999999999</c:v>
                </c:pt>
                <c:pt idx="1017">
                  <c:v>0.13969999999999999</c:v>
                </c:pt>
                <c:pt idx="1018">
                  <c:v>0.13969999999999999</c:v>
                </c:pt>
                <c:pt idx="1019">
                  <c:v>0.14030000000000001</c:v>
                </c:pt>
                <c:pt idx="1020">
                  <c:v>0.14030000000000001</c:v>
                </c:pt>
                <c:pt idx="1021">
                  <c:v>0.14090000000000041</c:v>
                </c:pt>
                <c:pt idx="1022">
                  <c:v>0.14090000000000041</c:v>
                </c:pt>
                <c:pt idx="1023">
                  <c:v>0.14150000000000001</c:v>
                </c:pt>
                <c:pt idx="1024">
                  <c:v>0.14150000000000001</c:v>
                </c:pt>
                <c:pt idx="1025">
                  <c:v>0.14150000000000001</c:v>
                </c:pt>
                <c:pt idx="1026">
                  <c:v>0.14150000000000001</c:v>
                </c:pt>
                <c:pt idx="1027">
                  <c:v>0.14150000000000001</c:v>
                </c:pt>
                <c:pt idx="1028">
                  <c:v>0.14150000000000001</c:v>
                </c:pt>
                <c:pt idx="1029">
                  <c:v>0.14150000000000001</c:v>
                </c:pt>
                <c:pt idx="1030">
                  <c:v>0.14150000000000001</c:v>
                </c:pt>
                <c:pt idx="1031">
                  <c:v>0.14150000000000001</c:v>
                </c:pt>
                <c:pt idx="1032">
                  <c:v>0.14150000000000001</c:v>
                </c:pt>
                <c:pt idx="1033">
                  <c:v>0.14150000000000001</c:v>
                </c:pt>
                <c:pt idx="1034">
                  <c:v>0.14219999999999999</c:v>
                </c:pt>
                <c:pt idx="1035">
                  <c:v>0.14219999999999999</c:v>
                </c:pt>
                <c:pt idx="1036">
                  <c:v>0.14219999999999999</c:v>
                </c:pt>
                <c:pt idx="1037">
                  <c:v>0.14219999999999999</c:v>
                </c:pt>
                <c:pt idx="1038">
                  <c:v>0.14219999999999999</c:v>
                </c:pt>
                <c:pt idx="1039">
                  <c:v>0.14219999999999999</c:v>
                </c:pt>
                <c:pt idx="1040">
                  <c:v>0.14219999999999999</c:v>
                </c:pt>
                <c:pt idx="1041">
                  <c:v>0.14290000000000044</c:v>
                </c:pt>
                <c:pt idx="1042">
                  <c:v>0.14290000000000044</c:v>
                </c:pt>
                <c:pt idx="1043">
                  <c:v>0.14290000000000044</c:v>
                </c:pt>
                <c:pt idx="1044">
                  <c:v>0.14290000000000044</c:v>
                </c:pt>
                <c:pt idx="1045">
                  <c:v>0.14290000000000044</c:v>
                </c:pt>
                <c:pt idx="1046">
                  <c:v>0.14290000000000044</c:v>
                </c:pt>
                <c:pt idx="1047">
                  <c:v>0.14290000000000044</c:v>
                </c:pt>
                <c:pt idx="1048">
                  <c:v>0.14290000000000044</c:v>
                </c:pt>
                <c:pt idx="1049">
                  <c:v>0.14290000000000044</c:v>
                </c:pt>
                <c:pt idx="1050">
                  <c:v>0.14290000000000044</c:v>
                </c:pt>
                <c:pt idx="1051">
                  <c:v>0.14290000000000044</c:v>
                </c:pt>
                <c:pt idx="1052">
                  <c:v>0.14290000000000044</c:v>
                </c:pt>
                <c:pt idx="1053">
                  <c:v>0.14290000000000044</c:v>
                </c:pt>
                <c:pt idx="1054">
                  <c:v>0.14290000000000044</c:v>
                </c:pt>
                <c:pt idx="1055">
                  <c:v>0.14290000000000044</c:v>
                </c:pt>
                <c:pt idx="1056">
                  <c:v>0.14290000000000044</c:v>
                </c:pt>
                <c:pt idx="1057">
                  <c:v>0.14290000000000044</c:v>
                </c:pt>
                <c:pt idx="1058">
                  <c:v>0.14290000000000044</c:v>
                </c:pt>
                <c:pt idx="1059">
                  <c:v>0.14369999999999999</c:v>
                </c:pt>
                <c:pt idx="1060">
                  <c:v>0.14369999999999999</c:v>
                </c:pt>
                <c:pt idx="1061">
                  <c:v>0.14450000000000021</c:v>
                </c:pt>
                <c:pt idx="1062">
                  <c:v>0.14450000000000021</c:v>
                </c:pt>
                <c:pt idx="1063">
                  <c:v>0.14450000000000021</c:v>
                </c:pt>
                <c:pt idx="1064">
                  <c:v>0.14450000000000021</c:v>
                </c:pt>
                <c:pt idx="1065">
                  <c:v>0.14450000000000021</c:v>
                </c:pt>
                <c:pt idx="1066">
                  <c:v>0.14450000000000021</c:v>
                </c:pt>
                <c:pt idx="1067">
                  <c:v>0.14450000000000021</c:v>
                </c:pt>
                <c:pt idx="1068">
                  <c:v>0.14540000000000095</c:v>
                </c:pt>
                <c:pt idx="1069">
                  <c:v>0.14540000000000095</c:v>
                </c:pt>
                <c:pt idx="1070">
                  <c:v>0.14540000000000095</c:v>
                </c:pt>
                <c:pt idx="1071">
                  <c:v>0.14540000000000095</c:v>
                </c:pt>
                <c:pt idx="1072">
                  <c:v>0.14540000000000095</c:v>
                </c:pt>
                <c:pt idx="1073">
                  <c:v>0.14540000000000095</c:v>
                </c:pt>
                <c:pt idx="1074">
                  <c:v>0.14540000000000095</c:v>
                </c:pt>
                <c:pt idx="1075">
                  <c:v>0.14540000000000095</c:v>
                </c:pt>
                <c:pt idx="1076">
                  <c:v>0.14540000000000095</c:v>
                </c:pt>
                <c:pt idx="1077">
                  <c:v>0.14540000000000095</c:v>
                </c:pt>
                <c:pt idx="1078">
                  <c:v>0.14540000000000095</c:v>
                </c:pt>
                <c:pt idx="1079">
                  <c:v>0.14540000000000095</c:v>
                </c:pt>
                <c:pt idx="1080">
                  <c:v>0.14540000000000095</c:v>
                </c:pt>
                <c:pt idx="1081">
                  <c:v>0.14540000000000095</c:v>
                </c:pt>
                <c:pt idx="1082">
                  <c:v>0.14540000000000095</c:v>
                </c:pt>
                <c:pt idx="1083">
                  <c:v>0.14640000000000095</c:v>
                </c:pt>
                <c:pt idx="1084">
                  <c:v>0.14640000000000095</c:v>
                </c:pt>
                <c:pt idx="1085">
                  <c:v>0.14640000000000095</c:v>
                </c:pt>
                <c:pt idx="1086">
                  <c:v>0.14640000000000095</c:v>
                </c:pt>
                <c:pt idx="1087">
                  <c:v>0.14640000000000095</c:v>
                </c:pt>
                <c:pt idx="1088">
                  <c:v>0.14640000000000095</c:v>
                </c:pt>
                <c:pt idx="1089">
                  <c:v>0.14640000000000095</c:v>
                </c:pt>
                <c:pt idx="1090">
                  <c:v>0.14640000000000095</c:v>
                </c:pt>
                <c:pt idx="1091">
                  <c:v>0.14640000000000095</c:v>
                </c:pt>
                <c:pt idx="1092">
                  <c:v>0.14640000000000095</c:v>
                </c:pt>
                <c:pt idx="1093">
                  <c:v>0.14640000000000095</c:v>
                </c:pt>
                <c:pt idx="1094">
                  <c:v>0.14640000000000095</c:v>
                </c:pt>
                <c:pt idx="1095">
                  <c:v>0.14640000000000095</c:v>
                </c:pt>
                <c:pt idx="1096">
                  <c:v>0.14640000000000095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377-4B3B-8454-378289F473AE}"/>
            </c:ext>
          </c:extLst>
        </c:ser>
        <c:ser>
          <c:idx val="1"/>
          <c:order val="1"/>
          <c:tx>
            <c:strRef>
              <c:f>PEP!$C$1:$C$2</c:f>
              <c:strCache>
                <c:ptCount val="1"/>
                <c:pt idx="0">
                  <c:v>FOURIER PEP, ITT Evolocumab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PEP!$A$3:$A$1099</c:f>
              <c:numCache>
                <c:formatCode>General</c:formatCode>
                <c:ptCount val="109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</c:numCache>
            </c:numRef>
          </c:xVal>
          <c:yVal>
            <c:numRef>
              <c:f>PEP!$C$3:$C$1099</c:f>
              <c:numCache>
                <c:formatCode>General</c:formatCode>
                <c:ptCount val="1097"/>
                <c:pt idx="0">
                  <c:v>0</c:v>
                </c:pt>
                <c:pt idx="1">
                  <c:v>1.0000000000000085E-4</c:v>
                </c:pt>
                <c:pt idx="2">
                  <c:v>1.0000000000000085E-4</c:v>
                </c:pt>
                <c:pt idx="3">
                  <c:v>3.0000000000000241E-4</c:v>
                </c:pt>
                <c:pt idx="4">
                  <c:v>5.0000000000000034E-4</c:v>
                </c:pt>
                <c:pt idx="5">
                  <c:v>7.0000000000000509E-4</c:v>
                </c:pt>
                <c:pt idx="6">
                  <c:v>9.0000000000000247E-4</c:v>
                </c:pt>
                <c:pt idx="7">
                  <c:v>1.0000000000000041E-3</c:v>
                </c:pt>
                <c:pt idx="8">
                  <c:v>1.1999999999999999E-3</c:v>
                </c:pt>
                <c:pt idx="9">
                  <c:v>1.2999999999999978E-3</c:v>
                </c:pt>
                <c:pt idx="10">
                  <c:v>1.5000000000000087E-3</c:v>
                </c:pt>
                <c:pt idx="11">
                  <c:v>1.6000000000000111E-3</c:v>
                </c:pt>
                <c:pt idx="12">
                  <c:v>1.8000000000000121E-3</c:v>
                </c:pt>
                <c:pt idx="13">
                  <c:v>1.9000000000000156E-3</c:v>
                </c:pt>
                <c:pt idx="14">
                  <c:v>2.0000000000000052E-3</c:v>
                </c:pt>
                <c:pt idx="15">
                  <c:v>2.2000000000000092E-3</c:v>
                </c:pt>
                <c:pt idx="16">
                  <c:v>2.3000000000000052E-3</c:v>
                </c:pt>
                <c:pt idx="17">
                  <c:v>2.5000000000000092E-3</c:v>
                </c:pt>
                <c:pt idx="18">
                  <c:v>2.5000000000000092E-3</c:v>
                </c:pt>
                <c:pt idx="19">
                  <c:v>2.5000000000000092E-3</c:v>
                </c:pt>
                <c:pt idx="20">
                  <c:v>2.7000000000000214E-3</c:v>
                </c:pt>
                <c:pt idx="21">
                  <c:v>2.8000000000000052E-3</c:v>
                </c:pt>
                <c:pt idx="22">
                  <c:v>3.0000000000000092E-3</c:v>
                </c:pt>
                <c:pt idx="23">
                  <c:v>3.0000000000000092E-3</c:v>
                </c:pt>
                <c:pt idx="24">
                  <c:v>3.3000000000000052E-3</c:v>
                </c:pt>
                <c:pt idx="25">
                  <c:v>3.3000000000000052E-3</c:v>
                </c:pt>
                <c:pt idx="26">
                  <c:v>3.3000000000000052E-3</c:v>
                </c:pt>
                <c:pt idx="27">
                  <c:v>3.400000000000018E-3</c:v>
                </c:pt>
                <c:pt idx="28">
                  <c:v>3.6000000000000238E-3</c:v>
                </c:pt>
                <c:pt idx="29">
                  <c:v>4.1000000000000003E-3</c:v>
                </c:pt>
                <c:pt idx="30">
                  <c:v>4.1999999999999997E-3</c:v>
                </c:pt>
                <c:pt idx="31">
                  <c:v>4.4000000000000124E-3</c:v>
                </c:pt>
                <c:pt idx="32">
                  <c:v>4.6000000000000034E-3</c:v>
                </c:pt>
                <c:pt idx="33">
                  <c:v>4.6000000000000034E-3</c:v>
                </c:pt>
                <c:pt idx="34">
                  <c:v>4.8000000000000004E-3</c:v>
                </c:pt>
                <c:pt idx="35">
                  <c:v>5.1000000000000004E-3</c:v>
                </c:pt>
                <c:pt idx="36">
                  <c:v>5.4000000000000124E-3</c:v>
                </c:pt>
                <c:pt idx="37">
                  <c:v>5.6000000000000034E-3</c:v>
                </c:pt>
                <c:pt idx="38">
                  <c:v>5.7000000000000123E-3</c:v>
                </c:pt>
                <c:pt idx="39">
                  <c:v>5.9000000000000424E-3</c:v>
                </c:pt>
                <c:pt idx="40">
                  <c:v>6.0000000000000114E-3</c:v>
                </c:pt>
                <c:pt idx="41">
                  <c:v>6.2000000000000388E-3</c:v>
                </c:pt>
                <c:pt idx="42">
                  <c:v>6.2000000000000388E-3</c:v>
                </c:pt>
                <c:pt idx="43">
                  <c:v>6.4000000000000437E-3</c:v>
                </c:pt>
                <c:pt idx="44">
                  <c:v>6.5000000000000353E-3</c:v>
                </c:pt>
                <c:pt idx="45">
                  <c:v>6.6000000000000034E-3</c:v>
                </c:pt>
                <c:pt idx="46">
                  <c:v>6.9000000000000441E-3</c:v>
                </c:pt>
                <c:pt idx="47">
                  <c:v>7.1000000000000004E-3</c:v>
                </c:pt>
                <c:pt idx="48">
                  <c:v>7.3000000000000113E-3</c:v>
                </c:pt>
                <c:pt idx="49">
                  <c:v>7.4000000000000532E-3</c:v>
                </c:pt>
                <c:pt idx="50">
                  <c:v>7.6000000000000104E-3</c:v>
                </c:pt>
                <c:pt idx="51">
                  <c:v>7.8000000000000352E-3</c:v>
                </c:pt>
                <c:pt idx="52">
                  <c:v>7.8000000000000352E-3</c:v>
                </c:pt>
                <c:pt idx="53">
                  <c:v>8.2000000000000007E-3</c:v>
                </c:pt>
                <c:pt idx="54">
                  <c:v>8.2000000000000007E-3</c:v>
                </c:pt>
                <c:pt idx="55">
                  <c:v>8.3000000000000226E-3</c:v>
                </c:pt>
                <c:pt idx="56">
                  <c:v>8.5000000000000006E-3</c:v>
                </c:pt>
                <c:pt idx="57">
                  <c:v>8.9000000000000207E-3</c:v>
                </c:pt>
                <c:pt idx="58">
                  <c:v>9.1000000000000004E-3</c:v>
                </c:pt>
                <c:pt idx="59">
                  <c:v>9.1000000000000004E-3</c:v>
                </c:pt>
                <c:pt idx="60">
                  <c:v>9.2000000000000068E-3</c:v>
                </c:pt>
                <c:pt idx="61">
                  <c:v>9.4000000000000247E-3</c:v>
                </c:pt>
                <c:pt idx="62">
                  <c:v>9.5000000000000067E-3</c:v>
                </c:pt>
                <c:pt idx="63">
                  <c:v>9.7000000000000003E-3</c:v>
                </c:pt>
                <c:pt idx="64">
                  <c:v>9.8000000000000708E-3</c:v>
                </c:pt>
                <c:pt idx="65">
                  <c:v>9.9000000000000268E-3</c:v>
                </c:pt>
                <c:pt idx="66">
                  <c:v>9.9000000000000268E-3</c:v>
                </c:pt>
                <c:pt idx="67">
                  <c:v>1.0200000000000001E-2</c:v>
                </c:pt>
                <c:pt idx="68">
                  <c:v>1.0300000000000005E-2</c:v>
                </c:pt>
                <c:pt idx="69">
                  <c:v>1.0500000000000021E-2</c:v>
                </c:pt>
                <c:pt idx="70">
                  <c:v>1.0500000000000021E-2</c:v>
                </c:pt>
                <c:pt idx="71">
                  <c:v>1.0800000000000021E-2</c:v>
                </c:pt>
                <c:pt idx="72">
                  <c:v>1.0999999999999998E-2</c:v>
                </c:pt>
                <c:pt idx="73">
                  <c:v>1.1100000000000082E-2</c:v>
                </c:pt>
                <c:pt idx="74">
                  <c:v>1.1299999999999998E-2</c:v>
                </c:pt>
                <c:pt idx="75">
                  <c:v>1.1299999999999998E-2</c:v>
                </c:pt>
                <c:pt idx="76">
                  <c:v>1.1500000000000093E-2</c:v>
                </c:pt>
                <c:pt idx="77">
                  <c:v>1.1599999999999996E-2</c:v>
                </c:pt>
                <c:pt idx="78">
                  <c:v>1.1800000000000102E-2</c:v>
                </c:pt>
                <c:pt idx="79">
                  <c:v>1.1900000000000107E-2</c:v>
                </c:pt>
                <c:pt idx="80">
                  <c:v>1.2100000000000001E-2</c:v>
                </c:pt>
                <c:pt idx="81">
                  <c:v>1.2300000000000005E-2</c:v>
                </c:pt>
                <c:pt idx="82">
                  <c:v>1.2500000000000001E-2</c:v>
                </c:pt>
                <c:pt idx="83">
                  <c:v>1.2900000000000003E-2</c:v>
                </c:pt>
                <c:pt idx="84">
                  <c:v>1.3100000000000021E-2</c:v>
                </c:pt>
                <c:pt idx="85">
                  <c:v>1.3200000000000078E-2</c:v>
                </c:pt>
                <c:pt idx="86">
                  <c:v>1.3299999999999998E-2</c:v>
                </c:pt>
                <c:pt idx="87">
                  <c:v>1.3299999999999998E-2</c:v>
                </c:pt>
                <c:pt idx="88">
                  <c:v>1.3500000000000085E-2</c:v>
                </c:pt>
                <c:pt idx="89">
                  <c:v>1.3800000000000102E-2</c:v>
                </c:pt>
                <c:pt idx="90">
                  <c:v>1.4E-2</c:v>
                </c:pt>
                <c:pt idx="91">
                  <c:v>1.4200000000000001E-2</c:v>
                </c:pt>
                <c:pt idx="92">
                  <c:v>1.43E-2</c:v>
                </c:pt>
                <c:pt idx="93">
                  <c:v>1.4500000000000001E-2</c:v>
                </c:pt>
                <c:pt idx="94">
                  <c:v>1.4700000000000001E-2</c:v>
                </c:pt>
                <c:pt idx="95">
                  <c:v>1.4700000000000001E-2</c:v>
                </c:pt>
                <c:pt idx="96">
                  <c:v>1.5200000000000003E-2</c:v>
                </c:pt>
                <c:pt idx="97">
                  <c:v>1.5299999999999998E-2</c:v>
                </c:pt>
                <c:pt idx="98">
                  <c:v>1.5400000000000021E-2</c:v>
                </c:pt>
                <c:pt idx="99">
                  <c:v>1.550000000000008E-2</c:v>
                </c:pt>
                <c:pt idx="100">
                  <c:v>1.5699999999999999E-2</c:v>
                </c:pt>
                <c:pt idx="101">
                  <c:v>1.6000000000000021E-2</c:v>
                </c:pt>
                <c:pt idx="102">
                  <c:v>1.6100000000000041E-2</c:v>
                </c:pt>
                <c:pt idx="103">
                  <c:v>1.6199999999999999E-2</c:v>
                </c:pt>
                <c:pt idx="104">
                  <c:v>1.6400000000000001E-2</c:v>
                </c:pt>
                <c:pt idx="105">
                  <c:v>1.6400000000000001E-2</c:v>
                </c:pt>
                <c:pt idx="106">
                  <c:v>1.6600000000000118E-2</c:v>
                </c:pt>
                <c:pt idx="107">
                  <c:v>1.6600000000000118E-2</c:v>
                </c:pt>
                <c:pt idx="108">
                  <c:v>1.6600000000000118E-2</c:v>
                </c:pt>
                <c:pt idx="109">
                  <c:v>1.6899999999999998E-2</c:v>
                </c:pt>
                <c:pt idx="110">
                  <c:v>1.7100000000000001E-2</c:v>
                </c:pt>
                <c:pt idx="111">
                  <c:v>1.7100000000000001E-2</c:v>
                </c:pt>
                <c:pt idx="112">
                  <c:v>1.72E-2</c:v>
                </c:pt>
                <c:pt idx="113">
                  <c:v>1.7299999999999996E-2</c:v>
                </c:pt>
                <c:pt idx="114">
                  <c:v>1.7399999999999999E-2</c:v>
                </c:pt>
                <c:pt idx="115">
                  <c:v>1.7500000000000005E-2</c:v>
                </c:pt>
                <c:pt idx="116">
                  <c:v>1.7600000000000001E-2</c:v>
                </c:pt>
                <c:pt idx="117">
                  <c:v>1.7600000000000001E-2</c:v>
                </c:pt>
                <c:pt idx="118">
                  <c:v>1.77E-2</c:v>
                </c:pt>
                <c:pt idx="119">
                  <c:v>1.7899999999999999E-2</c:v>
                </c:pt>
                <c:pt idx="120">
                  <c:v>1.8100000000000043E-2</c:v>
                </c:pt>
                <c:pt idx="121">
                  <c:v>1.8200000000000063E-2</c:v>
                </c:pt>
                <c:pt idx="122">
                  <c:v>1.8400000000000041E-2</c:v>
                </c:pt>
                <c:pt idx="123">
                  <c:v>1.8599999999999998E-2</c:v>
                </c:pt>
                <c:pt idx="124">
                  <c:v>1.8700000000000116E-2</c:v>
                </c:pt>
                <c:pt idx="125">
                  <c:v>1.8800000000000115E-2</c:v>
                </c:pt>
                <c:pt idx="126">
                  <c:v>1.930000000000013E-2</c:v>
                </c:pt>
                <c:pt idx="127">
                  <c:v>1.9500000000000139E-2</c:v>
                </c:pt>
                <c:pt idx="128">
                  <c:v>1.9800000000000147E-2</c:v>
                </c:pt>
                <c:pt idx="129">
                  <c:v>2.01E-2</c:v>
                </c:pt>
                <c:pt idx="130">
                  <c:v>2.0299999999999999E-2</c:v>
                </c:pt>
                <c:pt idx="131">
                  <c:v>2.0400000000000001E-2</c:v>
                </c:pt>
                <c:pt idx="132">
                  <c:v>2.0500000000000001E-2</c:v>
                </c:pt>
                <c:pt idx="133">
                  <c:v>2.07E-2</c:v>
                </c:pt>
                <c:pt idx="134">
                  <c:v>2.07E-2</c:v>
                </c:pt>
                <c:pt idx="135">
                  <c:v>2.1100000000000001E-2</c:v>
                </c:pt>
                <c:pt idx="136">
                  <c:v>2.1399999999999999E-2</c:v>
                </c:pt>
                <c:pt idx="137">
                  <c:v>2.1500000000000002E-2</c:v>
                </c:pt>
                <c:pt idx="138">
                  <c:v>2.1700000000000001E-2</c:v>
                </c:pt>
                <c:pt idx="139">
                  <c:v>2.1900000000000006E-2</c:v>
                </c:pt>
                <c:pt idx="140">
                  <c:v>2.1999999999999999E-2</c:v>
                </c:pt>
                <c:pt idx="141">
                  <c:v>2.2100000000000002E-2</c:v>
                </c:pt>
                <c:pt idx="142">
                  <c:v>2.2200000000000056E-2</c:v>
                </c:pt>
                <c:pt idx="143">
                  <c:v>2.2400000000000052E-2</c:v>
                </c:pt>
                <c:pt idx="144">
                  <c:v>2.2600000000000012E-2</c:v>
                </c:pt>
                <c:pt idx="145">
                  <c:v>2.2700000000000001E-2</c:v>
                </c:pt>
                <c:pt idx="146">
                  <c:v>2.3E-2</c:v>
                </c:pt>
                <c:pt idx="147">
                  <c:v>2.3E-2</c:v>
                </c:pt>
                <c:pt idx="148">
                  <c:v>2.3299999999999998E-2</c:v>
                </c:pt>
                <c:pt idx="149">
                  <c:v>2.3299999999999998E-2</c:v>
                </c:pt>
                <c:pt idx="150">
                  <c:v>2.3299999999999998E-2</c:v>
                </c:pt>
                <c:pt idx="151">
                  <c:v>2.35E-2</c:v>
                </c:pt>
                <c:pt idx="152">
                  <c:v>2.3599999999999993E-2</c:v>
                </c:pt>
                <c:pt idx="153">
                  <c:v>2.3699999999999999E-2</c:v>
                </c:pt>
                <c:pt idx="154">
                  <c:v>2.3800000000000002E-2</c:v>
                </c:pt>
                <c:pt idx="155">
                  <c:v>2.3800000000000002E-2</c:v>
                </c:pt>
                <c:pt idx="156">
                  <c:v>2.4E-2</c:v>
                </c:pt>
                <c:pt idx="157">
                  <c:v>2.4E-2</c:v>
                </c:pt>
                <c:pt idx="158">
                  <c:v>2.41E-2</c:v>
                </c:pt>
                <c:pt idx="159">
                  <c:v>2.41E-2</c:v>
                </c:pt>
                <c:pt idx="160">
                  <c:v>2.41E-2</c:v>
                </c:pt>
                <c:pt idx="161">
                  <c:v>2.4299999999999999E-2</c:v>
                </c:pt>
                <c:pt idx="162">
                  <c:v>2.4299999999999999E-2</c:v>
                </c:pt>
                <c:pt idx="163">
                  <c:v>2.4600000000000011E-2</c:v>
                </c:pt>
                <c:pt idx="164">
                  <c:v>2.4900000000000002E-2</c:v>
                </c:pt>
                <c:pt idx="165">
                  <c:v>2.5100000000000001E-2</c:v>
                </c:pt>
                <c:pt idx="166">
                  <c:v>2.5100000000000001E-2</c:v>
                </c:pt>
                <c:pt idx="167">
                  <c:v>2.5100000000000001E-2</c:v>
                </c:pt>
                <c:pt idx="168">
                  <c:v>2.5399999999999999E-2</c:v>
                </c:pt>
                <c:pt idx="169">
                  <c:v>2.5399999999999999E-2</c:v>
                </c:pt>
                <c:pt idx="170">
                  <c:v>2.5500000000000002E-2</c:v>
                </c:pt>
                <c:pt idx="171">
                  <c:v>2.5600000000000012E-2</c:v>
                </c:pt>
                <c:pt idx="172">
                  <c:v>2.5700000000000001E-2</c:v>
                </c:pt>
                <c:pt idx="173">
                  <c:v>2.5800000000000052E-2</c:v>
                </c:pt>
                <c:pt idx="174">
                  <c:v>2.5900000000000006E-2</c:v>
                </c:pt>
                <c:pt idx="175">
                  <c:v>2.5999999999999999E-2</c:v>
                </c:pt>
                <c:pt idx="176">
                  <c:v>2.63E-2</c:v>
                </c:pt>
                <c:pt idx="177">
                  <c:v>2.6500000000000006E-2</c:v>
                </c:pt>
                <c:pt idx="178">
                  <c:v>2.6800000000000056E-2</c:v>
                </c:pt>
                <c:pt idx="179">
                  <c:v>2.6900000000000011E-2</c:v>
                </c:pt>
                <c:pt idx="180">
                  <c:v>2.7100000000000006E-2</c:v>
                </c:pt>
                <c:pt idx="181">
                  <c:v>2.7300000000000001E-2</c:v>
                </c:pt>
                <c:pt idx="182">
                  <c:v>2.7400000000000202E-2</c:v>
                </c:pt>
                <c:pt idx="183">
                  <c:v>2.7600000000000204E-2</c:v>
                </c:pt>
                <c:pt idx="184">
                  <c:v>2.78000000000002E-2</c:v>
                </c:pt>
                <c:pt idx="185">
                  <c:v>2.8000000000000001E-2</c:v>
                </c:pt>
                <c:pt idx="186">
                  <c:v>2.81E-2</c:v>
                </c:pt>
                <c:pt idx="187">
                  <c:v>2.81E-2</c:v>
                </c:pt>
                <c:pt idx="188">
                  <c:v>2.8199999999999989E-2</c:v>
                </c:pt>
                <c:pt idx="189">
                  <c:v>2.8199999999999989E-2</c:v>
                </c:pt>
                <c:pt idx="190">
                  <c:v>2.86E-2</c:v>
                </c:pt>
                <c:pt idx="191">
                  <c:v>2.87E-2</c:v>
                </c:pt>
                <c:pt idx="192">
                  <c:v>2.8899999999999999E-2</c:v>
                </c:pt>
                <c:pt idx="193">
                  <c:v>2.8899999999999999E-2</c:v>
                </c:pt>
                <c:pt idx="194">
                  <c:v>2.9100000000000001E-2</c:v>
                </c:pt>
                <c:pt idx="195">
                  <c:v>2.9399999999999999E-2</c:v>
                </c:pt>
                <c:pt idx="196">
                  <c:v>2.9600000000000001E-2</c:v>
                </c:pt>
                <c:pt idx="197">
                  <c:v>2.9899999999999999E-2</c:v>
                </c:pt>
                <c:pt idx="198">
                  <c:v>3.0100000000000002E-2</c:v>
                </c:pt>
                <c:pt idx="199">
                  <c:v>3.0300000000000001E-2</c:v>
                </c:pt>
                <c:pt idx="200">
                  <c:v>3.0400000000000052E-2</c:v>
                </c:pt>
                <c:pt idx="201">
                  <c:v>3.0500000000000006E-2</c:v>
                </c:pt>
                <c:pt idx="202">
                  <c:v>3.0800000000000011E-2</c:v>
                </c:pt>
                <c:pt idx="203">
                  <c:v>3.1000000000000052E-2</c:v>
                </c:pt>
                <c:pt idx="204">
                  <c:v>3.1199999999999999E-2</c:v>
                </c:pt>
                <c:pt idx="205">
                  <c:v>3.1300000000000001E-2</c:v>
                </c:pt>
                <c:pt idx="206">
                  <c:v>3.1399999999999997E-2</c:v>
                </c:pt>
                <c:pt idx="207">
                  <c:v>3.1700000000000006E-2</c:v>
                </c:pt>
                <c:pt idx="208">
                  <c:v>3.1900000000000005E-2</c:v>
                </c:pt>
                <c:pt idx="209">
                  <c:v>3.1900000000000005E-2</c:v>
                </c:pt>
                <c:pt idx="210">
                  <c:v>3.210000000000001E-2</c:v>
                </c:pt>
                <c:pt idx="211">
                  <c:v>3.2399999999999998E-2</c:v>
                </c:pt>
                <c:pt idx="212">
                  <c:v>3.2700000000000014E-2</c:v>
                </c:pt>
                <c:pt idx="213">
                  <c:v>3.2800000000000232E-2</c:v>
                </c:pt>
                <c:pt idx="214">
                  <c:v>3.2900000000000006E-2</c:v>
                </c:pt>
                <c:pt idx="215">
                  <c:v>3.3099999999999997E-2</c:v>
                </c:pt>
                <c:pt idx="216">
                  <c:v>3.32E-2</c:v>
                </c:pt>
                <c:pt idx="217">
                  <c:v>3.3300000000000003E-2</c:v>
                </c:pt>
                <c:pt idx="218">
                  <c:v>3.3399999999999999E-2</c:v>
                </c:pt>
                <c:pt idx="219">
                  <c:v>3.3500000000000002E-2</c:v>
                </c:pt>
                <c:pt idx="220">
                  <c:v>3.3700000000000001E-2</c:v>
                </c:pt>
                <c:pt idx="221">
                  <c:v>3.3700000000000001E-2</c:v>
                </c:pt>
                <c:pt idx="222">
                  <c:v>3.3700000000000001E-2</c:v>
                </c:pt>
                <c:pt idx="223">
                  <c:v>3.39E-2</c:v>
                </c:pt>
                <c:pt idx="224">
                  <c:v>3.39E-2</c:v>
                </c:pt>
                <c:pt idx="225">
                  <c:v>3.4099999999999998E-2</c:v>
                </c:pt>
                <c:pt idx="226">
                  <c:v>3.4200000000000001E-2</c:v>
                </c:pt>
                <c:pt idx="227">
                  <c:v>3.4300000000000004E-2</c:v>
                </c:pt>
                <c:pt idx="228">
                  <c:v>3.4500000000000003E-2</c:v>
                </c:pt>
                <c:pt idx="229">
                  <c:v>3.4599999999999999E-2</c:v>
                </c:pt>
                <c:pt idx="230">
                  <c:v>3.4599999999999999E-2</c:v>
                </c:pt>
                <c:pt idx="231">
                  <c:v>3.4799999999999998E-2</c:v>
                </c:pt>
                <c:pt idx="232">
                  <c:v>3.5099999999999999E-2</c:v>
                </c:pt>
                <c:pt idx="233">
                  <c:v>3.5200000000000002E-2</c:v>
                </c:pt>
                <c:pt idx="234">
                  <c:v>3.5300000000000005E-2</c:v>
                </c:pt>
                <c:pt idx="235">
                  <c:v>3.5300000000000005E-2</c:v>
                </c:pt>
                <c:pt idx="236">
                  <c:v>3.5799999999999998E-2</c:v>
                </c:pt>
                <c:pt idx="237">
                  <c:v>3.5999999999999997E-2</c:v>
                </c:pt>
                <c:pt idx="238">
                  <c:v>3.61E-2</c:v>
                </c:pt>
                <c:pt idx="239">
                  <c:v>3.6300000000000006E-2</c:v>
                </c:pt>
                <c:pt idx="240">
                  <c:v>3.6500000000000005E-2</c:v>
                </c:pt>
                <c:pt idx="241">
                  <c:v>3.670000000000001E-2</c:v>
                </c:pt>
                <c:pt idx="242">
                  <c:v>3.6900000000000002E-2</c:v>
                </c:pt>
                <c:pt idx="243">
                  <c:v>3.7200000000000052E-2</c:v>
                </c:pt>
                <c:pt idx="244">
                  <c:v>3.7200000000000052E-2</c:v>
                </c:pt>
                <c:pt idx="245">
                  <c:v>3.7200000000000052E-2</c:v>
                </c:pt>
                <c:pt idx="246">
                  <c:v>3.7300000000000041E-2</c:v>
                </c:pt>
                <c:pt idx="247">
                  <c:v>3.7700000000000011E-2</c:v>
                </c:pt>
                <c:pt idx="248">
                  <c:v>3.7800000000000243E-2</c:v>
                </c:pt>
                <c:pt idx="249">
                  <c:v>3.8199999999999998E-2</c:v>
                </c:pt>
                <c:pt idx="250">
                  <c:v>3.8199999999999998E-2</c:v>
                </c:pt>
                <c:pt idx="251">
                  <c:v>3.8300000000000001E-2</c:v>
                </c:pt>
                <c:pt idx="252">
                  <c:v>3.8300000000000001E-2</c:v>
                </c:pt>
                <c:pt idx="253">
                  <c:v>3.8300000000000001E-2</c:v>
                </c:pt>
                <c:pt idx="254">
                  <c:v>3.8300000000000001E-2</c:v>
                </c:pt>
                <c:pt idx="255">
                  <c:v>3.8399999999999997E-2</c:v>
                </c:pt>
                <c:pt idx="256">
                  <c:v>3.85E-2</c:v>
                </c:pt>
                <c:pt idx="257">
                  <c:v>3.8699999999999998E-2</c:v>
                </c:pt>
                <c:pt idx="258">
                  <c:v>3.9100000000000003E-2</c:v>
                </c:pt>
                <c:pt idx="259">
                  <c:v>3.9399999999999998E-2</c:v>
                </c:pt>
                <c:pt idx="260">
                  <c:v>3.95E-2</c:v>
                </c:pt>
                <c:pt idx="261">
                  <c:v>3.9699999999999999E-2</c:v>
                </c:pt>
                <c:pt idx="262">
                  <c:v>3.9699999999999999E-2</c:v>
                </c:pt>
                <c:pt idx="263">
                  <c:v>3.9800000000000002E-2</c:v>
                </c:pt>
                <c:pt idx="264">
                  <c:v>3.9900000000000005E-2</c:v>
                </c:pt>
                <c:pt idx="265">
                  <c:v>3.9900000000000005E-2</c:v>
                </c:pt>
                <c:pt idx="266">
                  <c:v>4.02E-2</c:v>
                </c:pt>
                <c:pt idx="267">
                  <c:v>4.0300000000000023E-2</c:v>
                </c:pt>
                <c:pt idx="268">
                  <c:v>4.0500000000000001E-2</c:v>
                </c:pt>
                <c:pt idx="269">
                  <c:v>4.0500000000000001E-2</c:v>
                </c:pt>
                <c:pt idx="270">
                  <c:v>4.0700000000000014E-2</c:v>
                </c:pt>
                <c:pt idx="271">
                  <c:v>4.0800000000000003E-2</c:v>
                </c:pt>
                <c:pt idx="272">
                  <c:v>4.0900000000000013E-2</c:v>
                </c:pt>
                <c:pt idx="273">
                  <c:v>4.1099999999999998E-2</c:v>
                </c:pt>
                <c:pt idx="274">
                  <c:v>4.1300000000000003E-2</c:v>
                </c:pt>
                <c:pt idx="275">
                  <c:v>4.1399999999999999E-2</c:v>
                </c:pt>
                <c:pt idx="276">
                  <c:v>4.1599999999999998E-2</c:v>
                </c:pt>
                <c:pt idx="277">
                  <c:v>4.1700000000000001E-2</c:v>
                </c:pt>
                <c:pt idx="278">
                  <c:v>4.19E-2</c:v>
                </c:pt>
                <c:pt idx="279">
                  <c:v>4.2000000000000023E-2</c:v>
                </c:pt>
                <c:pt idx="280">
                  <c:v>4.2400000000000014E-2</c:v>
                </c:pt>
                <c:pt idx="281">
                  <c:v>4.2600000000000013E-2</c:v>
                </c:pt>
                <c:pt idx="282">
                  <c:v>4.2800000000000032E-2</c:v>
                </c:pt>
                <c:pt idx="283">
                  <c:v>4.2900000000000021E-2</c:v>
                </c:pt>
                <c:pt idx="284">
                  <c:v>4.3099999999999999E-2</c:v>
                </c:pt>
                <c:pt idx="285">
                  <c:v>4.3099999999999999E-2</c:v>
                </c:pt>
                <c:pt idx="286">
                  <c:v>4.3199999999999995E-2</c:v>
                </c:pt>
                <c:pt idx="287">
                  <c:v>4.3400000000000001E-2</c:v>
                </c:pt>
                <c:pt idx="288">
                  <c:v>4.3500000000000004E-2</c:v>
                </c:pt>
                <c:pt idx="289">
                  <c:v>4.3700000000000003E-2</c:v>
                </c:pt>
                <c:pt idx="290">
                  <c:v>4.3700000000000003E-2</c:v>
                </c:pt>
                <c:pt idx="291">
                  <c:v>4.3800000000000013E-2</c:v>
                </c:pt>
                <c:pt idx="292">
                  <c:v>4.3900000000000002E-2</c:v>
                </c:pt>
                <c:pt idx="293">
                  <c:v>4.3900000000000002E-2</c:v>
                </c:pt>
                <c:pt idx="294">
                  <c:v>4.3900000000000002E-2</c:v>
                </c:pt>
                <c:pt idx="295">
                  <c:v>4.3999999999999997E-2</c:v>
                </c:pt>
                <c:pt idx="296">
                  <c:v>4.4200000000000003E-2</c:v>
                </c:pt>
                <c:pt idx="297">
                  <c:v>4.4299999999999999E-2</c:v>
                </c:pt>
                <c:pt idx="298">
                  <c:v>4.4299999999999999E-2</c:v>
                </c:pt>
                <c:pt idx="299">
                  <c:v>4.4299999999999999E-2</c:v>
                </c:pt>
                <c:pt idx="300">
                  <c:v>4.4400000000000113E-2</c:v>
                </c:pt>
                <c:pt idx="301">
                  <c:v>4.4500000000000033E-2</c:v>
                </c:pt>
                <c:pt idx="302">
                  <c:v>4.4900000000000023E-2</c:v>
                </c:pt>
                <c:pt idx="303">
                  <c:v>4.5400000000000003E-2</c:v>
                </c:pt>
                <c:pt idx="304">
                  <c:v>4.5600000000000002E-2</c:v>
                </c:pt>
                <c:pt idx="305">
                  <c:v>4.5600000000000002E-2</c:v>
                </c:pt>
                <c:pt idx="306">
                  <c:v>4.5600000000000002E-2</c:v>
                </c:pt>
                <c:pt idx="307">
                  <c:v>4.5699999999999998E-2</c:v>
                </c:pt>
                <c:pt idx="308">
                  <c:v>4.5800000000000014E-2</c:v>
                </c:pt>
                <c:pt idx="309">
                  <c:v>4.5999999999999999E-2</c:v>
                </c:pt>
                <c:pt idx="310">
                  <c:v>4.6199999999999998E-2</c:v>
                </c:pt>
                <c:pt idx="311">
                  <c:v>4.6199999999999998E-2</c:v>
                </c:pt>
                <c:pt idx="312">
                  <c:v>4.6400000000000004E-2</c:v>
                </c:pt>
                <c:pt idx="313">
                  <c:v>4.65E-2</c:v>
                </c:pt>
                <c:pt idx="314">
                  <c:v>4.65E-2</c:v>
                </c:pt>
                <c:pt idx="315">
                  <c:v>4.6699999999999998E-2</c:v>
                </c:pt>
                <c:pt idx="316">
                  <c:v>4.6899999999999997E-2</c:v>
                </c:pt>
                <c:pt idx="317">
                  <c:v>4.7100000000000003E-2</c:v>
                </c:pt>
                <c:pt idx="318">
                  <c:v>4.7100000000000003E-2</c:v>
                </c:pt>
                <c:pt idx="319">
                  <c:v>4.7200000000000013E-2</c:v>
                </c:pt>
                <c:pt idx="320">
                  <c:v>4.7300000000000113E-2</c:v>
                </c:pt>
                <c:pt idx="321">
                  <c:v>4.7300000000000113E-2</c:v>
                </c:pt>
                <c:pt idx="322">
                  <c:v>4.7500000000000014E-2</c:v>
                </c:pt>
                <c:pt idx="323">
                  <c:v>4.7600000000000003E-2</c:v>
                </c:pt>
                <c:pt idx="324">
                  <c:v>4.7600000000000003E-2</c:v>
                </c:pt>
                <c:pt idx="325">
                  <c:v>4.7699999999999999E-2</c:v>
                </c:pt>
                <c:pt idx="326">
                  <c:v>4.7800000000000023E-2</c:v>
                </c:pt>
                <c:pt idx="327">
                  <c:v>4.7800000000000023E-2</c:v>
                </c:pt>
                <c:pt idx="328">
                  <c:v>4.7800000000000023E-2</c:v>
                </c:pt>
                <c:pt idx="329">
                  <c:v>4.8100000000000004E-2</c:v>
                </c:pt>
                <c:pt idx="330">
                  <c:v>4.8300000000000003E-2</c:v>
                </c:pt>
                <c:pt idx="331">
                  <c:v>4.8400000000000012E-2</c:v>
                </c:pt>
                <c:pt idx="332">
                  <c:v>4.8500000000000001E-2</c:v>
                </c:pt>
                <c:pt idx="333">
                  <c:v>4.8700000000000014E-2</c:v>
                </c:pt>
                <c:pt idx="334">
                  <c:v>4.8899999999999999E-2</c:v>
                </c:pt>
                <c:pt idx="335">
                  <c:v>4.9100000000000033E-2</c:v>
                </c:pt>
                <c:pt idx="336">
                  <c:v>4.9200000000000021E-2</c:v>
                </c:pt>
                <c:pt idx="337">
                  <c:v>4.9300000000000378E-2</c:v>
                </c:pt>
                <c:pt idx="338">
                  <c:v>4.9600000000000012E-2</c:v>
                </c:pt>
                <c:pt idx="339">
                  <c:v>4.9700000000000133E-2</c:v>
                </c:pt>
                <c:pt idx="340">
                  <c:v>4.9700000000000133E-2</c:v>
                </c:pt>
                <c:pt idx="341">
                  <c:v>0.05</c:v>
                </c:pt>
                <c:pt idx="342">
                  <c:v>5.0200000000000002E-2</c:v>
                </c:pt>
                <c:pt idx="343">
                  <c:v>5.0299999999999997E-2</c:v>
                </c:pt>
                <c:pt idx="344">
                  <c:v>5.0700000000000023E-2</c:v>
                </c:pt>
                <c:pt idx="345">
                  <c:v>5.0900000000000001E-2</c:v>
                </c:pt>
                <c:pt idx="346">
                  <c:v>5.0900000000000001E-2</c:v>
                </c:pt>
                <c:pt idx="347">
                  <c:v>5.0900000000000001E-2</c:v>
                </c:pt>
                <c:pt idx="348">
                  <c:v>5.11E-2</c:v>
                </c:pt>
                <c:pt idx="349">
                  <c:v>5.11E-2</c:v>
                </c:pt>
                <c:pt idx="350">
                  <c:v>5.11E-2</c:v>
                </c:pt>
                <c:pt idx="351">
                  <c:v>5.16E-2</c:v>
                </c:pt>
                <c:pt idx="352">
                  <c:v>5.1700000000000003E-2</c:v>
                </c:pt>
                <c:pt idx="353">
                  <c:v>5.1800000000000013E-2</c:v>
                </c:pt>
                <c:pt idx="354">
                  <c:v>5.1900000000000002E-2</c:v>
                </c:pt>
                <c:pt idx="355">
                  <c:v>5.1900000000000002E-2</c:v>
                </c:pt>
                <c:pt idx="356">
                  <c:v>5.1900000000000002E-2</c:v>
                </c:pt>
                <c:pt idx="357">
                  <c:v>5.1900000000000002E-2</c:v>
                </c:pt>
                <c:pt idx="358">
                  <c:v>5.2200000000000003E-2</c:v>
                </c:pt>
                <c:pt idx="359">
                  <c:v>5.2400000000000023E-2</c:v>
                </c:pt>
                <c:pt idx="360">
                  <c:v>5.2400000000000023E-2</c:v>
                </c:pt>
                <c:pt idx="361">
                  <c:v>5.2400000000000023E-2</c:v>
                </c:pt>
                <c:pt idx="362">
                  <c:v>5.2500000000000012E-2</c:v>
                </c:pt>
                <c:pt idx="363">
                  <c:v>5.2800000000000034E-2</c:v>
                </c:pt>
                <c:pt idx="364">
                  <c:v>5.3000000000000012E-2</c:v>
                </c:pt>
                <c:pt idx="365">
                  <c:v>5.3100000000000001E-2</c:v>
                </c:pt>
                <c:pt idx="366">
                  <c:v>5.3400000000000003E-2</c:v>
                </c:pt>
                <c:pt idx="367">
                  <c:v>5.3400000000000003E-2</c:v>
                </c:pt>
                <c:pt idx="368">
                  <c:v>5.3499999999999999E-2</c:v>
                </c:pt>
                <c:pt idx="369">
                  <c:v>5.3600000000000002E-2</c:v>
                </c:pt>
                <c:pt idx="370">
                  <c:v>5.3800000000000014E-2</c:v>
                </c:pt>
                <c:pt idx="371">
                  <c:v>5.3999999999999999E-2</c:v>
                </c:pt>
                <c:pt idx="372">
                  <c:v>5.4100000000000023E-2</c:v>
                </c:pt>
                <c:pt idx="373">
                  <c:v>5.4300000000000417E-2</c:v>
                </c:pt>
                <c:pt idx="374">
                  <c:v>5.4400000000000184E-2</c:v>
                </c:pt>
                <c:pt idx="375">
                  <c:v>5.4600000000000003E-2</c:v>
                </c:pt>
                <c:pt idx="376">
                  <c:v>5.4700000000000415E-2</c:v>
                </c:pt>
                <c:pt idx="377">
                  <c:v>5.4900000000000032E-2</c:v>
                </c:pt>
                <c:pt idx="378">
                  <c:v>5.5000000000000014E-2</c:v>
                </c:pt>
                <c:pt idx="379">
                  <c:v>5.5199999999999999E-2</c:v>
                </c:pt>
                <c:pt idx="380">
                  <c:v>5.5300000000000113E-2</c:v>
                </c:pt>
                <c:pt idx="381">
                  <c:v>5.5500000000000022E-2</c:v>
                </c:pt>
                <c:pt idx="382">
                  <c:v>5.5500000000000022E-2</c:v>
                </c:pt>
                <c:pt idx="383">
                  <c:v>5.5500000000000022E-2</c:v>
                </c:pt>
                <c:pt idx="384">
                  <c:v>5.5600000000000004E-2</c:v>
                </c:pt>
                <c:pt idx="385">
                  <c:v>5.5700000000000034E-2</c:v>
                </c:pt>
                <c:pt idx="386">
                  <c:v>5.5800000000000023E-2</c:v>
                </c:pt>
                <c:pt idx="387">
                  <c:v>5.6000000000000001E-2</c:v>
                </c:pt>
                <c:pt idx="388">
                  <c:v>5.6099999999999997E-2</c:v>
                </c:pt>
                <c:pt idx="389">
                  <c:v>5.62E-2</c:v>
                </c:pt>
                <c:pt idx="390">
                  <c:v>5.62E-2</c:v>
                </c:pt>
                <c:pt idx="391">
                  <c:v>5.62E-2</c:v>
                </c:pt>
                <c:pt idx="392">
                  <c:v>5.6500000000000002E-2</c:v>
                </c:pt>
                <c:pt idx="393">
                  <c:v>5.6700000000000014E-2</c:v>
                </c:pt>
                <c:pt idx="394">
                  <c:v>5.6899999999999999E-2</c:v>
                </c:pt>
                <c:pt idx="395">
                  <c:v>5.7000000000000023E-2</c:v>
                </c:pt>
                <c:pt idx="396">
                  <c:v>5.7100000000000012E-2</c:v>
                </c:pt>
                <c:pt idx="397">
                  <c:v>5.7100000000000012E-2</c:v>
                </c:pt>
                <c:pt idx="398">
                  <c:v>5.7100000000000012E-2</c:v>
                </c:pt>
                <c:pt idx="399">
                  <c:v>5.7300000000000351E-2</c:v>
                </c:pt>
                <c:pt idx="400">
                  <c:v>5.7400000000000034E-2</c:v>
                </c:pt>
                <c:pt idx="401">
                  <c:v>5.7600000000000012E-2</c:v>
                </c:pt>
                <c:pt idx="402">
                  <c:v>5.7700000000000133E-2</c:v>
                </c:pt>
                <c:pt idx="403">
                  <c:v>5.7700000000000133E-2</c:v>
                </c:pt>
                <c:pt idx="404">
                  <c:v>5.7700000000000133E-2</c:v>
                </c:pt>
                <c:pt idx="405">
                  <c:v>5.7900000000000014E-2</c:v>
                </c:pt>
                <c:pt idx="406">
                  <c:v>5.8000000000000003E-2</c:v>
                </c:pt>
                <c:pt idx="407">
                  <c:v>5.8200000000000002E-2</c:v>
                </c:pt>
                <c:pt idx="408">
                  <c:v>5.8400000000000014E-2</c:v>
                </c:pt>
                <c:pt idx="409">
                  <c:v>5.8400000000000014E-2</c:v>
                </c:pt>
                <c:pt idx="410">
                  <c:v>5.8599999999999999E-2</c:v>
                </c:pt>
                <c:pt idx="411">
                  <c:v>5.8700000000000023E-2</c:v>
                </c:pt>
                <c:pt idx="412">
                  <c:v>5.8800000000000012E-2</c:v>
                </c:pt>
                <c:pt idx="413">
                  <c:v>5.8900000000000001E-2</c:v>
                </c:pt>
                <c:pt idx="414">
                  <c:v>5.9000000000000337E-2</c:v>
                </c:pt>
                <c:pt idx="415">
                  <c:v>5.9000000000000337E-2</c:v>
                </c:pt>
                <c:pt idx="416">
                  <c:v>5.9000000000000337E-2</c:v>
                </c:pt>
                <c:pt idx="417">
                  <c:v>5.9000000000000337E-2</c:v>
                </c:pt>
                <c:pt idx="418">
                  <c:v>5.9100000000000014E-2</c:v>
                </c:pt>
                <c:pt idx="419">
                  <c:v>5.9200000000000003E-2</c:v>
                </c:pt>
                <c:pt idx="420">
                  <c:v>5.9300000000000415E-2</c:v>
                </c:pt>
                <c:pt idx="421">
                  <c:v>5.9600000000000014E-2</c:v>
                </c:pt>
                <c:pt idx="422">
                  <c:v>5.9600000000000014E-2</c:v>
                </c:pt>
                <c:pt idx="423">
                  <c:v>5.9700000000000433E-2</c:v>
                </c:pt>
                <c:pt idx="424">
                  <c:v>5.9800000000000124E-2</c:v>
                </c:pt>
                <c:pt idx="425">
                  <c:v>5.9800000000000124E-2</c:v>
                </c:pt>
                <c:pt idx="426">
                  <c:v>5.9800000000000124E-2</c:v>
                </c:pt>
                <c:pt idx="427">
                  <c:v>6.0000000000000032E-2</c:v>
                </c:pt>
                <c:pt idx="428">
                  <c:v>6.0299999999999999E-2</c:v>
                </c:pt>
                <c:pt idx="429">
                  <c:v>6.0400000000000023E-2</c:v>
                </c:pt>
                <c:pt idx="430">
                  <c:v>6.0600000000000001E-2</c:v>
                </c:pt>
                <c:pt idx="431">
                  <c:v>6.0700000000000122E-2</c:v>
                </c:pt>
                <c:pt idx="432">
                  <c:v>6.1000000000000013E-2</c:v>
                </c:pt>
                <c:pt idx="433">
                  <c:v>6.1199999999999997E-2</c:v>
                </c:pt>
                <c:pt idx="434">
                  <c:v>6.1300000000000014E-2</c:v>
                </c:pt>
                <c:pt idx="435">
                  <c:v>6.1499999999999999E-2</c:v>
                </c:pt>
                <c:pt idx="436">
                  <c:v>6.1499999999999999E-2</c:v>
                </c:pt>
                <c:pt idx="437">
                  <c:v>6.1499999999999999E-2</c:v>
                </c:pt>
                <c:pt idx="438">
                  <c:v>6.1699999999999998E-2</c:v>
                </c:pt>
                <c:pt idx="439">
                  <c:v>6.1800000000000001E-2</c:v>
                </c:pt>
                <c:pt idx="440">
                  <c:v>6.1800000000000001E-2</c:v>
                </c:pt>
                <c:pt idx="441">
                  <c:v>6.1900000000000004E-2</c:v>
                </c:pt>
                <c:pt idx="442">
                  <c:v>6.1900000000000004E-2</c:v>
                </c:pt>
                <c:pt idx="443">
                  <c:v>6.2100000000000023E-2</c:v>
                </c:pt>
                <c:pt idx="444">
                  <c:v>6.25E-2</c:v>
                </c:pt>
                <c:pt idx="445">
                  <c:v>6.25E-2</c:v>
                </c:pt>
                <c:pt idx="446">
                  <c:v>6.2600000000000003E-2</c:v>
                </c:pt>
                <c:pt idx="447">
                  <c:v>6.2700000000000033E-2</c:v>
                </c:pt>
                <c:pt idx="448">
                  <c:v>6.2800000000000022E-2</c:v>
                </c:pt>
                <c:pt idx="449">
                  <c:v>6.2900000000000011E-2</c:v>
                </c:pt>
                <c:pt idx="450">
                  <c:v>6.2900000000000011E-2</c:v>
                </c:pt>
                <c:pt idx="451">
                  <c:v>6.3E-2</c:v>
                </c:pt>
                <c:pt idx="452">
                  <c:v>6.3100000000000003E-2</c:v>
                </c:pt>
                <c:pt idx="453">
                  <c:v>6.3200000000000006E-2</c:v>
                </c:pt>
                <c:pt idx="454">
                  <c:v>6.3400000000000012E-2</c:v>
                </c:pt>
                <c:pt idx="455">
                  <c:v>6.3400000000000012E-2</c:v>
                </c:pt>
                <c:pt idx="456">
                  <c:v>6.3400000000000012E-2</c:v>
                </c:pt>
                <c:pt idx="457">
                  <c:v>6.3600000000000004E-2</c:v>
                </c:pt>
                <c:pt idx="458">
                  <c:v>6.370000000000002E-2</c:v>
                </c:pt>
                <c:pt idx="459">
                  <c:v>6.3800000000000009E-2</c:v>
                </c:pt>
                <c:pt idx="460">
                  <c:v>6.3800000000000009E-2</c:v>
                </c:pt>
                <c:pt idx="461">
                  <c:v>6.3899999999999998E-2</c:v>
                </c:pt>
                <c:pt idx="462">
                  <c:v>6.4100000000000004E-2</c:v>
                </c:pt>
                <c:pt idx="463">
                  <c:v>6.450000000000003E-2</c:v>
                </c:pt>
                <c:pt idx="464">
                  <c:v>6.4800000000000024E-2</c:v>
                </c:pt>
                <c:pt idx="465">
                  <c:v>6.4800000000000024E-2</c:v>
                </c:pt>
                <c:pt idx="466">
                  <c:v>6.5000000000000002E-2</c:v>
                </c:pt>
                <c:pt idx="467">
                  <c:v>6.5000000000000002E-2</c:v>
                </c:pt>
                <c:pt idx="468">
                  <c:v>6.5000000000000002E-2</c:v>
                </c:pt>
                <c:pt idx="469">
                  <c:v>6.5100000000000019E-2</c:v>
                </c:pt>
                <c:pt idx="470">
                  <c:v>6.5299999999999997E-2</c:v>
                </c:pt>
                <c:pt idx="471">
                  <c:v>6.5299999999999997E-2</c:v>
                </c:pt>
                <c:pt idx="472">
                  <c:v>6.5299999999999997E-2</c:v>
                </c:pt>
                <c:pt idx="473">
                  <c:v>6.5600000000000006E-2</c:v>
                </c:pt>
                <c:pt idx="474">
                  <c:v>6.5699999999999995E-2</c:v>
                </c:pt>
                <c:pt idx="475">
                  <c:v>6.5800000000000011E-2</c:v>
                </c:pt>
                <c:pt idx="476">
                  <c:v>6.59E-2</c:v>
                </c:pt>
                <c:pt idx="477">
                  <c:v>6.6000000000000003E-2</c:v>
                </c:pt>
                <c:pt idx="478">
                  <c:v>6.6100000000000006E-2</c:v>
                </c:pt>
                <c:pt idx="479">
                  <c:v>6.6400000000000001E-2</c:v>
                </c:pt>
                <c:pt idx="480">
                  <c:v>6.6500000000000004E-2</c:v>
                </c:pt>
                <c:pt idx="481">
                  <c:v>6.6699999999999995E-2</c:v>
                </c:pt>
                <c:pt idx="482">
                  <c:v>6.6699999999999995E-2</c:v>
                </c:pt>
                <c:pt idx="483">
                  <c:v>6.6799999999999998E-2</c:v>
                </c:pt>
                <c:pt idx="484">
                  <c:v>6.6900000000000001E-2</c:v>
                </c:pt>
                <c:pt idx="485">
                  <c:v>6.7000000000000004E-2</c:v>
                </c:pt>
                <c:pt idx="486">
                  <c:v>6.7000000000000004E-2</c:v>
                </c:pt>
                <c:pt idx="487">
                  <c:v>6.7000000000000004E-2</c:v>
                </c:pt>
                <c:pt idx="488">
                  <c:v>6.720000000000001E-2</c:v>
                </c:pt>
                <c:pt idx="489">
                  <c:v>6.720000000000001E-2</c:v>
                </c:pt>
                <c:pt idx="490">
                  <c:v>6.7500000000000004E-2</c:v>
                </c:pt>
                <c:pt idx="491">
                  <c:v>6.7599999999999993E-2</c:v>
                </c:pt>
                <c:pt idx="492">
                  <c:v>6.7599999999999993E-2</c:v>
                </c:pt>
                <c:pt idx="493">
                  <c:v>6.7700000000000024E-2</c:v>
                </c:pt>
                <c:pt idx="494">
                  <c:v>6.7900000000000002E-2</c:v>
                </c:pt>
                <c:pt idx="495">
                  <c:v>6.7900000000000002E-2</c:v>
                </c:pt>
                <c:pt idx="496">
                  <c:v>6.7900000000000002E-2</c:v>
                </c:pt>
                <c:pt idx="497">
                  <c:v>6.8099999999999994E-2</c:v>
                </c:pt>
                <c:pt idx="498">
                  <c:v>6.8300000000000013E-2</c:v>
                </c:pt>
                <c:pt idx="499">
                  <c:v>6.8300000000000013E-2</c:v>
                </c:pt>
                <c:pt idx="500">
                  <c:v>6.8400000000000002E-2</c:v>
                </c:pt>
                <c:pt idx="501">
                  <c:v>6.8400000000000002E-2</c:v>
                </c:pt>
                <c:pt idx="502">
                  <c:v>6.8400000000000002E-2</c:v>
                </c:pt>
                <c:pt idx="503">
                  <c:v>6.8599999999999994E-2</c:v>
                </c:pt>
                <c:pt idx="504">
                  <c:v>6.8599999999999994E-2</c:v>
                </c:pt>
                <c:pt idx="505">
                  <c:v>6.8699999999999997E-2</c:v>
                </c:pt>
                <c:pt idx="506">
                  <c:v>6.8699999999999997E-2</c:v>
                </c:pt>
                <c:pt idx="507">
                  <c:v>6.88E-2</c:v>
                </c:pt>
                <c:pt idx="508">
                  <c:v>6.8900000000000003E-2</c:v>
                </c:pt>
                <c:pt idx="509">
                  <c:v>6.9000000000000034E-2</c:v>
                </c:pt>
                <c:pt idx="510">
                  <c:v>6.9200000000000012E-2</c:v>
                </c:pt>
                <c:pt idx="511">
                  <c:v>6.9300000000000486E-2</c:v>
                </c:pt>
                <c:pt idx="512">
                  <c:v>6.9300000000000486E-2</c:v>
                </c:pt>
                <c:pt idx="513">
                  <c:v>6.9600000000000023E-2</c:v>
                </c:pt>
                <c:pt idx="514">
                  <c:v>6.9600000000000023E-2</c:v>
                </c:pt>
                <c:pt idx="515">
                  <c:v>6.9600000000000023E-2</c:v>
                </c:pt>
                <c:pt idx="516">
                  <c:v>6.9700000000000123E-2</c:v>
                </c:pt>
                <c:pt idx="517">
                  <c:v>6.9800000000000112E-2</c:v>
                </c:pt>
                <c:pt idx="518">
                  <c:v>6.9900000000000004E-2</c:v>
                </c:pt>
                <c:pt idx="519">
                  <c:v>6.9900000000000004E-2</c:v>
                </c:pt>
                <c:pt idx="520">
                  <c:v>7.0000000000000021E-2</c:v>
                </c:pt>
                <c:pt idx="521">
                  <c:v>7.0000000000000021E-2</c:v>
                </c:pt>
                <c:pt idx="522">
                  <c:v>7.010000000000001E-2</c:v>
                </c:pt>
                <c:pt idx="523">
                  <c:v>7.0199999999999999E-2</c:v>
                </c:pt>
                <c:pt idx="524">
                  <c:v>7.0199999999999999E-2</c:v>
                </c:pt>
                <c:pt idx="525">
                  <c:v>7.0199999999999999E-2</c:v>
                </c:pt>
                <c:pt idx="526">
                  <c:v>7.0300000000000112E-2</c:v>
                </c:pt>
                <c:pt idx="527">
                  <c:v>7.0499999999999993E-2</c:v>
                </c:pt>
                <c:pt idx="528">
                  <c:v>7.0699999999999999E-2</c:v>
                </c:pt>
                <c:pt idx="529">
                  <c:v>7.0900000000000019E-2</c:v>
                </c:pt>
                <c:pt idx="530">
                  <c:v>7.0900000000000019E-2</c:v>
                </c:pt>
                <c:pt idx="531">
                  <c:v>7.0999999999999994E-2</c:v>
                </c:pt>
                <c:pt idx="532">
                  <c:v>7.0999999999999994E-2</c:v>
                </c:pt>
                <c:pt idx="533">
                  <c:v>7.0999999999999994E-2</c:v>
                </c:pt>
                <c:pt idx="534">
                  <c:v>7.1199999999999999E-2</c:v>
                </c:pt>
                <c:pt idx="535">
                  <c:v>7.1300000000000002E-2</c:v>
                </c:pt>
                <c:pt idx="536">
                  <c:v>7.1400000000000019E-2</c:v>
                </c:pt>
                <c:pt idx="537">
                  <c:v>7.1499999999999994E-2</c:v>
                </c:pt>
                <c:pt idx="538">
                  <c:v>7.1499999999999994E-2</c:v>
                </c:pt>
                <c:pt idx="539">
                  <c:v>7.1499999999999994E-2</c:v>
                </c:pt>
                <c:pt idx="540">
                  <c:v>7.1499999999999994E-2</c:v>
                </c:pt>
                <c:pt idx="541">
                  <c:v>7.1700000000000014E-2</c:v>
                </c:pt>
                <c:pt idx="542">
                  <c:v>7.1800000000000003E-2</c:v>
                </c:pt>
                <c:pt idx="543">
                  <c:v>7.1900000000000006E-2</c:v>
                </c:pt>
                <c:pt idx="544">
                  <c:v>7.2100000000000011E-2</c:v>
                </c:pt>
                <c:pt idx="545">
                  <c:v>7.22E-2</c:v>
                </c:pt>
                <c:pt idx="546">
                  <c:v>7.2400000000000034E-2</c:v>
                </c:pt>
                <c:pt idx="547">
                  <c:v>7.2500000000000023E-2</c:v>
                </c:pt>
                <c:pt idx="548">
                  <c:v>7.2700000000000445E-2</c:v>
                </c:pt>
                <c:pt idx="549">
                  <c:v>7.2800000000000031E-2</c:v>
                </c:pt>
                <c:pt idx="550">
                  <c:v>7.2800000000000031E-2</c:v>
                </c:pt>
                <c:pt idx="551">
                  <c:v>7.3000000000000009E-2</c:v>
                </c:pt>
                <c:pt idx="552">
                  <c:v>7.3099999999999998E-2</c:v>
                </c:pt>
                <c:pt idx="553">
                  <c:v>7.3300000000000004E-2</c:v>
                </c:pt>
                <c:pt idx="554">
                  <c:v>7.3400000000000021E-2</c:v>
                </c:pt>
                <c:pt idx="555">
                  <c:v>7.3599999999999999E-2</c:v>
                </c:pt>
                <c:pt idx="556">
                  <c:v>7.3800000000000004E-2</c:v>
                </c:pt>
                <c:pt idx="557">
                  <c:v>7.3800000000000004E-2</c:v>
                </c:pt>
                <c:pt idx="558">
                  <c:v>7.3999999999999996E-2</c:v>
                </c:pt>
                <c:pt idx="559">
                  <c:v>7.3999999999999996E-2</c:v>
                </c:pt>
                <c:pt idx="560">
                  <c:v>7.4200000000000002E-2</c:v>
                </c:pt>
                <c:pt idx="561">
                  <c:v>7.4300000000000505E-2</c:v>
                </c:pt>
                <c:pt idx="562">
                  <c:v>7.4300000000000505E-2</c:v>
                </c:pt>
                <c:pt idx="563">
                  <c:v>7.4400000000000133E-2</c:v>
                </c:pt>
                <c:pt idx="564">
                  <c:v>7.4500000000000094E-2</c:v>
                </c:pt>
                <c:pt idx="565">
                  <c:v>7.4500000000000094E-2</c:v>
                </c:pt>
                <c:pt idx="566">
                  <c:v>7.4700000000000488E-2</c:v>
                </c:pt>
                <c:pt idx="567">
                  <c:v>7.4800000000000033E-2</c:v>
                </c:pt>
                <c:pt idx="568">
                  <c:v>7.5200000000000003E-2</c:v>
                </c:pt>
                <c:pt idx="569">
                  <c:v>7.5300000000000034E-2</c:v>
                </c:pt>
                <c:pt idx="570">
                  <c:v>7.5400000000000023E-2</c:v>
                </c:pt>
                <c:pt idx="571">
                  <c:v>7.5500000000000012E-2</c:v>
                </c:pt>
                <c:pt idx="572">
                  <c:v>7.5700000000000031E-2</c:v>
                </c:pt>
                <c:pt idx="573">
                  <c:v>7.5700000000000031E-2</c:v>
                </c:pt>
                <c:pt idx="574">
                  <c:v>7.5900000000000009E-2</c:v>
                </c:pt>
                <c:pt idx="575">
                  <c:v>7.5999999999999998E-2</c:v>
                </c:pt>
                <c:pt idx="576">
                  <c:v>7.5999999999999998E-2</c:v>
                </c:pt>
                <c:pt idx="577">
                  <c:v>7.6300000000000021E-2</c:v>
                </c:pt>
                <c:pt idx="578">
                  <c:v>7.6300000000000021E-2</c:v>
                </c:pt>
                <c:pt idx="579">
                  <c:v>7.6499999999999999E-2</c:v>
                </c:pt>
                <c:pt idx="580">
                  <c:v>7.6499999999999999E-2</c:v>
                </c:pt>
                <c:pt idx="581">
                  <c:v>7.6499999999999999E-2</c:v>
                </c:pt>
                <c:pt idx="582">
                  <c:v>7.6499999999999999E-2</c:v>
                </c:pt>
                <c:pt idx="583">
                  <c:v>7.6499999999999999E-2</c:v>
                </c:pt>
                <c:pt idx="584">
                  <c:v>7.6600000000000001E-2</c:v>
                </c:pt>
                <c:pt idx="585">
                  <c:v>7.690000000000001E-2</c:v>
                </c:pt>
                <c:pt idx="586">
                  <c:v>7.690000000000001E-2</c:v>
                </c:pt>
                <c:pt idx="587">
                  <c:v>7.690000000000001E-2</c:v>
                </c:pt>
                <c:pt idx="588">
                  <c:v>7.6999999999999999E-2</c:v>
                </c:pt>
                <c:pt idx="589">
                  <c:v>7.7200000000000019E-2</c:v>
                </c:pt>
                <c:pt idx="590">
                  <c:v>7.7299999999999994E-2</c:v>
                </c:pt>
                <c:pt idx="591">
                  <c:v>7.7299999999999994E-2</c:v>
                </c:pt>
                <c:pt idx="592">
                  <c:v>7.7400000000000024E-2</c:v>
                </c:pt>
                <c:pt idx="593">
                  <c:v>7.7700000000000463E-2</c:v>
                </c:pt>
                <c:pt idx="594">
                  <c:v>7.7800000000000133E-2</c:v>
                </c:pt>
                <c:pt idx="595">
                  <c:v>7.7900000000000039E-2</c:v>
                </c:pt>
                <c:pt idx="596">
                  <c:v>7.8100000000000003E-2</c:v>
                </c:pt>
                <c:pt idx="597">
                  <c:v>7.8600000000000003E-2</c:v>
                </c:pt>
                <c:pt idx="598">
                  <c:v>7.8700000000000034E-2</c:v>
                </c:pt>
                <c:pt idx="599">
                  <c:v>7.8700000000000034E-2</c:v>
                </c:pt>
                <c:pt idx="600">
                  <c:v>7.8700000000000034E-2</c:v>
                </c:pt>
                <c:pt idx="601">
                  <c:v>7.8800000000000023E-2</c:v>
                </c:pt>
                <c:pt idx="602">
                  <c:v>7.8900000000000012E-2</c:v>
                </c:pt>
                <c:pt idx="603">
                  <c:v>7.9000000000000445E-2</c:v>
                </c:pt>
                <c:pt idx="604">
                  <c:v>7.9100000000000004E-2</c:v>
                </c:pt>
                <c:pt idx="605">
                  <c:v>7.920000000000002E-2</c:v>
                </c:pt>
                <c:pt idx="606">
                  <c:v>7.9300000000000134E-2</c:v>
                </c:pt>
                <c:pt idx="607">
                  <c:v>7.9400000000000123E-2</c:v>
                </c:pt>
                <c:pt idx="608">
                  <c:v>7.9400000000000123E-2</c:v>
                </c:pt>
                <c:pt idx="609">
                  <c:v>7.9600000000000004E-2</c:v>
                </c:pt>
                <c:pt idx="610">
                  <c:v>7.9600000000000004E-2</c:v>
                </c:pt>
                <c:pt idx="611">
                  <c:v>7.9600000000000004E-2</c:v>
                </c:pt>
                <c:pt idx="612">
                  <c:v>7.9699999999999993E-2</c:v>
                </c:pt>
                <c:pt idx="613">
                  <c:v>7.9900000000000124E-2</c:v>
                </c:pt>
                <c:pt idx="614">
                  <c:v>8.0000000000000043E-2</c:v>
                </c:pt>
                <c:pt idx="615">
                  <c:v>8.0100000000000005E-2</c:v>
                </c:pt>
                <c:pt idx="616">
                  <c:v>8.0400000000000041E-2</c:v>
                </c:pt>
                <c:pt idx="617">
                  <c:v>8.0500000000000224E-2</c:v>
                </c:pt>
                <c:pt idx="618">
                  <c:v>8.0600000000000047E-2</c:v>
                </c:pt>
                <c:pt idx="619">
                  <c:v>8.0600000000000047E-2</c:v>
                </c:pt>
                <c:pt idx="620">
                  <c:v>8.0600000000000047E-2</c:v>
                </c:pt>
                <c:pt idx="621">
                  <c:v>8.0800000000000025E-2</c:v>
                </c:pt>
                <c:pt idx="622">
                  <c:v>8.0900000000000027E-2</c:v>
                </c:pt>
                <c:pt idx="623">
                  <c:v>8.1000000000000003E-2</c:v>
                </c:pt>
                <c:pt idx="624">
                  <c:v>8.1300000000000011E-2</c:v>
                </c:pt>
                <c:pt idx="625">
                  <c:v>8.14E-2</c:v>
                </c:pt>
                <c:pt idx="626">
                  <c:v>8.1500000000000045E-2</c:v>
                </c:pt>
                <c:pt idx="627">
                  <c:v>8.1700000000000023E-2</c:v>
                </c:pt>
                <c:pt idx="628">
                  <c:v>8.1800000000000025E-2</c:v>
                </c:pt>
                <c:pt idx="629">
                  <c:v>8.2000000000000003E-2</c:v>
                </c:pt>
                <c:pt idx="630">
                  <c:v>8.2200000000000009E-2</c:v>
                </c:pt>
                <c:pt idx="631">
                  <c:v>8.2200000000000009E-2</c:v>
                </c:pt>
                <c:pt idx="632">
                  <c:v>8.2200000000000009E-2</c:v>
                </c:pt>
                <c:pt idx="633">
                  <c:v>8.2200000000000009E-2</c:v>
                </c:pt>
                <c:pt idx="634">
                  <c:v>8.2200000000000009E-2</c:v>
                </c:pt>
                <c:pt idx="635">
                  <c:v>8.2200000000000009E-2</c:v>
                </c:pt>
                <c:pt idx="636">
                  <c:v>8.2300000000000012E-2</c:v>
                </c:pt>
                <c:pt idx="637">
                  <c:v>8.2400000000000015E-2</c:v>
                </c:pt>
                <c:pt idx="638">
                  <c:v>8.2400000000000015E-2</c:v>
                </c:pt>
                <c:pt idx="639">
                  <c:v>8.2400000000000015E-2</c:v>
                </c:pt>
                <c:pt idx="640">
                  <c:v>8.2400000000000015E-2</c:v>
                </c:pt>
                <c:pt idx="641">
                  <c:v>8.2500000000000004E-2</c:v>
                </c:pt>
                <c:pt idx="642">
                  <c:v>8.280000000000004E-2</c:v>
                </c:pt>
                <c:pt idx="643">
                  <c:v>8.2900000000000001E-2</c:v>
                </c:pt>
                <c:pt idx="644">
                  <c:v>8.3100000000000063E-2</c:v>
                </c:pt>
                <c:pt idx="645">
                  <c:v>8.3100000000000063E-2</c:v>
                </c:pt>
                <c:pt idx="646">
                  <c:v>8.3200000000000024E-2</c:v>
                </c:pt>
                <c:pt idx="647">
                  <c:v>8.3200000000000024E-2</c:v>
                </c:pt>
                <c:pt idx="648">
                  <c:v>8.3300000000000041E-2</c:v>
                </c:pt>
                <c:pt idx="649">
                  <c:v>8.3300000000000041E-2</c:v>
                </c:pt>
                <c:pt idx="650">
                  <c:v>8.3600000000000715E-2</c:v>
                </c:pt>
                <c:pt idx="651">
                  <c:v>8.3700000000000066E-2</c:v>
                </c:pt>
                <c:pt idx="652">
                  <c:v>8.3700000000000066E-2</c:v>
                </c:pt>
                <c:pt idx="653">
                  <c:v>8.3700000000000066E-2</c:v>
                </c:pt>
                <c:pt idx="654">
                  <c:v>8.3900000000000044E-2</c:v>
                </c:pt>
                <c:pt idx="655">
                  <c:v>8.3900000000000044E-2</c:v>
                </c:pt>
                <c:pt idx="656">
                  <c:v>8.3900000000000044E-2</c:v>
                </c:pt>
                <c:pt idx="657">
                  <c:v>8.4100000000000022E-2</c:v>
                </c:pt>
                <c:pt idx="658">
                  <c:v>8.43E-2</c:v>
                </c:pt>
                <c:pt idx="659">
                  <c:v>8.4800000000000028E-2</c:v>
                </c:pt>
                <c:pt idx="660">
                  <c:v>8.4800000000000028E-2</c:v>
                </c:pt>
                <c:pt idx="661">
                  <c:v>8.4800000000000028E-2</c:v>
                </c:pt>
                <c:pt idx="662">
                  <c:v>8.5000000000000006E-2</c:v>
                </c:pt>
                <c:pt idx="663">
                  <c:v>8.5000000000000006E-2</c:v>
                </c:pt>
                <c:pt idx="664">
                  <c:v>8.5100000000000023E-2</c:v>
                </c:pt>
                <c:pt idx="665">
                  <c:v>8.5300000000000001E-2</c:v>
                </c:pt>
                <c:pt idx="666">
                  <c:v>8.5400000000000004E-2</c:v>
                </c:pt>
                <c:pt idx="667">
                  <c:v>8.5500000000000048E-2</c:v>
                </c:pt>
                <c:pt idx="668">
                  <c:v>8.5500000000000048E-2</c:v>
                </c:pt>
                <c:pt idx="669">
                  <c:v>8.5600000000000065E-2</c:v>
                </c:pt>
                <c:pt idx="670">
                  <c:v>8.5700000000000026E-2</c:v>
                </c:pt>
                <c:pt idx="671">
                  <c:v>8.5700000000000026E-2</c:v>
                </c:pt>
                <c:pt idx="672">
                  <c:v>8.5800000000000043E-2</c:v>
                </c:pt>
                <c:pt idx="673">
                  <c:v>8.5900000000000004E-2</c:v>
                </c:pt>
                <c:pt idx="674">
                  <c:v>8.6000000000000021E-2</c:v>
                </c:pt>
                <c:pt idx="675">
                  <c:v>8.6000000000000021E-2</c:v>
                </c:pt>
                <c:pt idx="676">
                  <c:v>8.6000000000000021E-2</c:v>
                </c:pt>
                <c:pt idx="677">
                  <c:v>8.6000000000000021E-2</c:v>
                </c:pt>
                <c:pt idx="678">
                  <c:v>8.6100000000000024E-2</c:v>
                </c:pt>
                <c:pt idx="679">
                  <c:v>8.6100000000000024E-2</c:v>
                </c:pt>
                <c:pt idx="680">
                  <c:v>8.620000000000004E-2</c:v>
                </c:pt>
                <c:pt idx="681">
                  <c:v>8.620000000000004E-2</c:v>
                </c:pt>
                <c:pt idx="682">
                  <c:v>8.6500000000000007E-2</c:v>
                </c:pt>
                <c:pt idx="683">
                  <c:v>8.6500000000000007E-2</c:v>
                </c:pt>
                <c:pt idx="684">
                  <c:v>8.6600000000000024E-2</c:v>
                </c:pt>
                <c:pt idx="685">
                  <c:v>8.6600000000000024E-2</c:v>
                </c:pt>
                <c:pt idx="686">
                  <c:v>8.6700000000000041E-2</c:v>
                </c:pt>
                <c:pt idx="687">
                  <c:v>8.6900000000000005E-2</c:v>
                </c:pt>
                <c:pt idx="688">
                  <c:v>8.7000000000000022E-2</c:v>
                </c:pt>
                <c:pt idx="689">
                  <c:v>8.7100000000000025E-2</c:v>
                </c:pt>
                <c:pt idx="690">
                  <c:v>8.72E-2</c:v>
                </c:pt>
                <c:pt idx="691">
                  <c:v>8.7400000000000005E-2</c:v>
                </c:pt>
                <c:pt idx="692">
                  <c:v>8.7400000000000005E-2</c:v>
                </c:pt>
                <c:pt idx="693">
                  <c:v>8.7500000000000008E-2</c:v>
                </c:pt>
                <c:pt idx="694">
                  <c:v>8.7500000000000008E-2</c:v>
                </c:pt>
                <c:pt idx="695">
                  <c:v>8.7600000000000025E-2</c:v>
                </c:pt>
                <c:pt idx="696">
                  <c:v>8.7600000000000025E-2</c:v>
                </c:pt>
                <c:pt idx="697">
                  <c:v>8.7800000000000003E-2</c:v>
                </c:pt>
                <c:pt idx="698">
                  <c:v>8.7800000000000003E-2</c:v>
                </c:pt>
                <c:pt idx="699">
                  <c:v>8.8000000000000064E-2</c:v>
                </c:pt>
                <c:pt idx="700">
                  <c:v>8.8000000000000064E-2</c:v>
                </c:pt>
                <c:pt idx="701">
                  <c:v>8.8100000000000067E-2</c:v>
                </c:pt>
                <c:pt idx="702">
                  <c:v>8.8100000000000067E-2</c:v>
                </c:pt>
                <c:pt idx="703">
                  <c:v>8.8300000000000045E-2</c:v>
                </c:pt>
                <c:pt idx="704">
                  <c:v>8.8400000000000006E-2</c:v>
                </c:pt>
                <c:pt idx="705">
                  <c:v>8.8600000000000248E-2</c:v>
                </c:pt>
                <c:pt idx="706">
                  <c:v>8.8900000000000048E-2</c:v>
                </c:pt>
                <c:pt idx="707">
                  <c:v>8.8900000000000048E-2</c:v>
                </c:pt>
                <c:pt idx="708">
                  <c:v>8.8900000000000048E-2</c:v>
                </c:pt>
                <c:pt idx="709">
                  <c:v>8.9000000000000065E-2</c:v>
                </c:pt>
                <c:pt idx="710">
                  <c:v>8.9000000000000065E-2</c:v>
                </c:pt>
                <c:pt idx="711">
                  <c:v>8.9000000000000065E-2</c:v>
                </c:pt>
                <c:pt idx="712">
                  <c:v>8.9300000000000004E-2</c:v>
                </c:pt>
                <c:pt idx="713">
                  <c:v>8.9300000000000004E-2</c:v>
                </c:pt>
                <c:pt idx="714">
                  <c:v>8.9300000000000004E-2</c:v>
                </c:pt>
                <c:pt idx="715">
                  <c:v>8.9500000000000246E-2</c:v>
                </c:pt>
                <c:pt idx="716">
                  <c:v>8.9600000000000068E-2</c:v>
                </c:pt>
                <c:pt idx="717">
                  <c:v>8.9600000000000068E-2</c:v>
                </c:pt>
                <c:pt idx="718">
                  <c:v>8.9600000000000068E-2</c:v>
                </c:pt>
                <c:pt idx="719">
                  <c:v>8.9600000000000068E-2</c:v>
                </c:pt>
                <c:pt idx="720">
                  <c:v>8.9700000000000224E-2</c:v>
                </c:pt>
                <c:pt idx="721">
                  <c:v>8.9700000000000224E-2</c:v>
                </c:pt>
                <c:pt idx="722">
                  <c:v>8.9800000000000046E-2</c:v>
                </c:pt>
                <c:pt idx="723">
                  <c:v>9.0100000000000027E-2</c:v>
                </c:pt>
                <c:pt idx="724">
                  <c:v>9.0200000000000002E-2</c:v>
                </c:pt>
                <c:pt idx="725">
                  <c:v>9.0400000000000022E-2</c:v>
                </c:pt>
                <c:pt idx="726">
                  <c:v>9.0400000000000022E-2</c:v>
                </c:pt>
                <c:pt idx="727">
                  <c:v>9.0800000000000006E-2</c:v>
                </c:pt>
                <c:pt idx="728">
                  <c:v>9.1000000000000025E-2</c:v>
                </c:pt>
                <c:pt idx="729">
                  <c:v>9.11E-2</c:v>
                </c:pt>
                <c:pt idx="730">
                  <c:v>9.1300000000000006E-2</c:v>
                </c:pt>
                <c:pt idx="731">
                  <c:v>9.1500000000000026E-2</c:v>
                </c:pt>
                <c:pt idx="732">
                  <c:v>9.1600000000000042E-2</c:v>
                </c:pt>
                <c:pt idx="733">
                  <c:v>9.1600000000000042E-2</c:v>
                </c:pt>
                <c:pt idx="734">
                  <c:v>9.1600000000000042E-2</c:v>
                </c:pt>
                <c:pt idx="735">
                  <c:v>9.1700000000000004E-2</c:v>
                </c:pt>
                <c:pt idx="736">
                  <c:v>9.1800000000000007E-2</c:v>
                </c:pt>
                <c:pt idx="737">
                  <c:v>9.1800000000000007E-2</c:v>
                </c:pt>
                <c:pt idx="738">
                  <c:v>9.1800000000000007E-2</c:v>
                </c:pt>
                <c:pt idx="739">
                  <c:v>9.1800000000000007E-2</c:v>
                </c:pt>
                <c:pt idx="740">
                  <c:v>9.1900000000000023E-2</c:v>
                </c:pt>
                <c:pt idx="741">
                  <c:v>9.1900000000000023E-2</c:v>
                </c:pt>
                <c:pt idx="742">
                  <c:v>9.2000000000000026E-2</c:v>
                </c:pt>
                <c:pt idx="743">
                  <c:v>9.2000000000000026E-2</c:v>
                </c:pt>
                <c:pt idx="744">
                  <c:v>9.2000000000000026E-2</c:v>
                </c:pt>
                <c:pt idx="745">
                  <c:v>9.2300000000000021E-2</c:v>
                </c:pt>
                <c:pt idx="746">
                  <c:v>9.240000000000001E-2</c:v>
                </c:pt>
                <c:pt idx="747">
                  <c:v>9.2500000000000027E-2</c:v>
                </c:pt>
                <c:pt idx="748">
                  <c:v>9.2700000000000005E-2</c:v>
                </c:pt>
                <c:pt idx="749">
                  <c:v>9.2800000000000021E-2</c:v>
                </c:pt>
                <c:pt idx="750">
                  <c:v>9.3000000000000208E-2</c:v>
                </c:pt>
                <c:pt idx="751">
                  <c:v>9.3000000000000208E-2</c:v>
                </c:pt>
                <c:pt idx="752">
                  <c:v>9.3200000000000047E-2</c:v>
                </c:pt>
                <c:pt idx="753">
                  <c:v>9.3400000000000025E-2</c:v>
                </c:pt>
                <c:pt idx="754">
                  <c:v>9.3400000000000025E-2</c:v>
                </c:pt>
                <c:pt idx="755">
                  <c:v>9.3700000000000228E-2</c:v>
                </c:pt>
                <c:pt idx="756">
                  <c:v>9.3700000000000228E-2</c:v>
                </c:pt>
                <c:pt idx="757">
                  <c:v>9.3800000000000244E-2</c:v>
                </c:pt>
                <c:pt idx="758">
                  <c:v>9.4200000000000006E-2</c:v>
                </c:pt>
                <c:pt idx="759">
                  <c:v>9.4200000000000006E-2</c:v>
                </c:pt>
                <c:pt idx="760">
                  <c:v>9.4200000000000006E-2</c:v>
                </c:pt>
                <c:pt idx="761">
                  <c:v>9.4400000000000026E-2</c:v>
                </c:pt>
                <c:pt idx="762">
                  <c:v>9.4600000000000226E-2</c:v>
                </c:pt>
                <c:pt idx="763">
                  <c:v>9.4700000000000048E-2</c:v>
                </c:pt>
                <c:pt idx="764">
                  <c:v>9.4800000000000065E-2</c:v>
                </c:pt>
                <c:pt idx="765">
                  <c:v>9.5000000000000043E-2</c:v>
                </c:pt>
                <c:pt idx="766">
                  <c:v>9.5000000000000043E-2</c:v>
                </c:pt>
                <c:pt idx="767">
                  <c:v>9.5300000000000024E-2</c:v>
                </c:pt>
                <c:pt idx="768">
                  <c:v>9.5500000000000265E-2</c:v>
                </c:pt>
                <c:pt idx="769">
                  <c:v>9.5700000000000063E-2</c:v>
                </c:pt>
                <c:pt idx="770">
                  <c:v>9.5700000000000063E-2</c:v>
                </c:pt>
                <c:pt idx="771">
                  <c:v>9.5700000000000063E-2</c:v>
                </c:pt>
                <c:pt idx="772">
                  <c:v>9.5800000000000024E-2</c:v>
                </c:pt>
                <c:pt idx="773">
                  <c:v>9.5800000000000024E-2</c:v>
                </c:pt>
                <c:pt idx="774">
                  <c:v>9.5800000000000024E-2</c:v>
                </c:pt>
                <c:pt idx="775">
                  <c:v>9.5900000000000041E-2</c:v>
                </c:pt>
                <c:pt idx="776">
                  <c:v>9.5900000000000041E-2</c:v>
                </c:pt>
                <c:pt idx="777">
                  <c:v>9.6100000000000005E-2</c:v>
                </c:pt>
                <c:pt idx="778">
                  <c:v>9.6100000000000005E-2</c:v>
                </c:pt>
                <c:pt idx="779">
                  <c:v>9.6200000000000022E-2</c:v>
                </c:pt>
                <c:pt idx="780">
                  <c:v>9.6200000000000022E-2</c:v>
                </c:pt>
                <c:pt idx="781">
                  <c:v>9.64E-2</c:v>
                </c:pt>
                <c:pt idx="782">
                  <c:v>9.6500000000000044E-2</c:v>
                </c:pt>
                <c:pt idx="783">
                  <c:v>9.6500000000000044E-2</c:v>
                </c:pt>
                <c:pt idx="784">
                  <c:v>9.6600000000000005E-2</c:v>
                </c:pt>
                <c:pt idx="785">
                  <c:v>9.6800000000000025E-2</c:v>
                </c:pt>
                <c:pt idx="786">
                  <c:v>9.7200000000000022E-2</c:v>
                </c:pt>
                <c:pt idx="787">
                  <c:v>9.7200000000000022E-2</c:v>
                </c:pt>
                <c:pt idx="788">
                  <c:v>9.7500000000000045E-2</c:v>
                </c:pt>
                <c:pt idx="789">
                  <c:v>9.7600000000000006E-2</c:v>
                </c:pt>
                <c:pt idx="790">
                  <c:v>9.7800000000000026E-2</c:v>
                </c:pt>
                <c:pt idx="791">
                  <c:v>9.7800000000000026E-2</c:v>
                </c:pt>
                <c:pt idx="792">
                  <c:v>9.7800000000000026E-2</c:v>
                </c:pt>
                <c:pt idx="793">
                  <c:v>9.7900000000000001E-2</c:v>
                </c:pt>
                <c:pt idx="794">
                  <c:v>9.7900000000000001E-2</c:v>
                </c:pt>
                <c:pt idx="795">
                  <c:v>9.8100000000000048E-2</c:v>
                </c:pt>
                <c:pt idx="796">
                  <c:v>9.8200000000000065E-2</c:v>
                </c:pt>
                <c:pt idx="797">
                  <c:v>9.8400000000000043E-2</c:v>
                </c:pt>
                <c:pt idx="798">
                  <c:v>9.8400000000000043E-2</c:v>
                </c:pt>
                <c:pt idx="799">
                  <c:v>9.8600000000000756E-2</c:v>
                </c:pt>
                <c:pt idx="800">
                  <c:v>9.8900000000000224E-2</c:v>
                </c:pt>
                <c:pt idx="801">
                  <c:v>9.8900000000000224E-2</c:v>
                </c:pt>
                <c:pt idx="802">
                  <c:v>9.8900000000000224E-2</c:v>
                </c:pt>
                <c:pt idx="803">
                  <c:v>9.8900000000000224E-2</c:v>
                </c:pt>
                <c:pt idx="804">
                  <c:v>9.8900000000000224E-2</c:v>
                </c:pt>
                <c:pt idx="805">
                  <c:v>9.8900000000000224E-2</c:v>
                </c:pt>
                <c:pt idx="806">
                  <c:v>9.8900000000000224E-2</c:v>
                </c:pt>
                <c:pt idx="807">
                  <c:v>9.9100000000000063E-2</c:v>
                </c:pt>
                <c:pt idx="808">
                  <c:v>9.9100000000000063E-2</c:v>
                </c:pt>
                <c:pt idx="809">
                  <c:v>9.9100000000000063E-2</c:v>
                </c:pt>
                <c:pt idx="810">
                  <c:v>9.9200000000000024E-2</c:v>
                </c:pt>
                <c:pt idx="811">
                  <c:v>9.9400000000000002E-2</c:v>
                </c:pt>
                <c:pt idx="812">
                  <c:v>9.9500000000000727E-2</c:v>
                </c:pt>
                <c:pt idx="813">
                  <c:v>9.9500000000000727E-2</c:v>
                </c:pt>
                <c:pt idx="814">
                  <c:v>9.9500000000000727E-2</c:v>
                </c:pt>
                <c:pt idx="815">
                  <c:v>9.9700000000000066E-2</c:v>
                </c:pt>
                <c:pt idx="816">
                  <c:v>9.9700000000000066E-2</c:v>
                </c:pt>
                <c:pt idx="817">
                  <c:v>9.9700000000000066E-2</c:v>
                </c:pt>
                <c:pt idx="818">
                  <c:v>9.9800000000000028E-2</c:v>
                </c:pt>
                <c:pt idx="819">
                  <c:v>0.10020000000000009</c:v>
                </c:pt>
                <c:pt idx="820">
                  <c:v>0.1003</c:v>
                </c:pt>
                <c:pt idx="821">
                  <c:v>0.1003</c:v>
                </c:pt>
                <c:pt idx="822">
                  <c:v>0.10050000000000002</c:v>
                </c:pt>
                <c:pt idx="823">
                  <c:v>0.10059999999999998</c:v>
                </c:pt>
                <c:pt idx="824">
                  <c:v>0.1008</c:v>
                </c:pt>
                <c:pt idx="825">
                  <c:v>0.1008</c:v>
                </c:pt>
                <c:pt idx="826">
                  <c:v>0.1008</c:v>
                </c:pt>
                <c:pt idx="827">
                  <c:v>0.1008</c:v>
                </c:pt>
                <c:pt idx="828">
                  <c:v>0.1008</c:v>
                </c:pt>
                <c:pt idx="829">
                  <c:v>0.1008</c:v>
                </c:pt>
                <c:pt idx="830">
                  <c:v>0.1009</c:v>
                </c:pt>
                <c:pt idx="831">
                  <c:v>0.1009</c:v>
                </c:pt>
                <c:pt idx="832">
                  <c:v>0.10110000000000002</c:v>
                </c:pt>
                <c:pt idx="833">
                  <c:v>0.1013</c:v>
                </c:pt>
                <c:pt idx="834">
                  <c:v>0.1014</c:v>
                </c:pt>
                <c:pt idx="835">
                  <c:v>0.1014</c:v>
                </c:pt>
                <c:pt idx="836">
                  <c:v>0.1014</c:v>
                </c:pt>
                <c:pt idx="837">
                  <c:v>0.1014</c:v>
                </c:pt>
                <c:pt idx="838">
                  <c:v>0.1014</c:v>
                </c:pt>
                <c:pt idx="839">
                  <c:v>0.1014</c:v>
                </c:pt>
                <c:pt idx="840">
                  <c:v>0.1019</c:v>
                </c:pt>
                <c:pt idx="841">
                  <c:v>0.1019</c:v>
                </c:pt>
                <c:pt idx="842">
                  <c:v>0.1019</c:v>
                </c:pt>
                <c:pt idx="843">
                  <c:v>0.10210000000000002</c:v>
                </c:pt>
                <c:pt idx="844">
                  <c:v>0.10210000000000002</c:v>
                </c:pt>
                <c:pt idx="845">
                  <c:v>0.10210000000000002</c:v>
                </c:pt>
                <c:pt idx="846">
                  <c:v>0.10210000000000002</c:v>
                </c:pt>
                <c:pt idx="847">
                  <c:v>0.10249999999999998</c:v>
                </c:pt>
                <c:pt idx="848">
                  <c:v>0.10249999999999998</c:v>
                </c:pt>
                <c:pt idx="849">
                  <c:v>0.10290000000000002</c:v>
                </c:pt>
                <c:pt idx="850">
                  <c:v>0.10299999999999998</c:v>
                </c:pt>
                <c:pt idx="851">
                  <c:v>0.10299999999999998</c:v>
                </c:pt>
                <c:pt idx="852">
                  <c:v>0.10320000000000012</c:v>
                </c:pt>
                <c:pt idx="853">
                  <c:v>0.10360000000000009</c:v>
                </c:pt>
                <c:pt idx="854">
                  <c:v>0.1038</c:v>
                </c:pt>
                <c:pt idx="855">
                  <c:v>0.1038</c:v>
                </c:pt>
                <c:pt idx="856">
                  <c:v>0.10420000000000022</c:v>
                </c:pt>
                <c:pt idx="857">
                  <c:v>0.10420000000000022</c:v>
                </c:pt>
                <c:pt idx="858">
                  <c:v>0.10460000000000012</c:v>
                </c:pt>
                <c:pt idx="859">
                  <c:v>0.1048</c:v>
                </c:pt>
                <c:pt idx="860">
                  <c:v>0.1048</c:v>
                </c:pt>
                <c:pt idx="861">
                  <c:v>0.1048</c:v>
                </c:pt>
                <c:pt idx="862">
                  <c:v>0.1048</c:v>
                </c:pt>
                <c:pt idx="863">
                  <c:v>0.10500000000000002</c:v>
                </c:pt>
                <c:pt idx="864">
                  <c:v>0.10520000000000022</c:v>
                </c:pt>
                <c:pt idx="865">
                  <c:v>0.1053</c:v>
                </c:pt>
                <c:pt idx="866">
                  <c:v>0.1053</c:v>
                </c:pt>
                <c:pt idx="867">
                  <c:v>0.1053</c:v>
                </c:pt>
                <c:pt idx="868">
                  <c:v>0.1053</c:v>
                </c:pt>
                <c:pt idx="869">
                  <c:v>0.1053</c:v>
                </c:pt>
                <c:pt idx="870">
                  <c:v>0.1053</c:v>
                </c:pt>
                <c:pt idx="871">
                  <c:v>0.10550000000000002</c:v>
                </c:pt>
                <c:pt idx="872">
                  <c:v>0.10570000000000022</c:v>
                </c:pt>
                <c:pt idx="873">
                  <c:v>0.10570000000000022</c:v>
                </c:pt>
                <c:pt idx="874">
                  <c:v>0.10570000000000022</c:v>
                </c:pt>
                <c:pt idx="875">
                  <c:v>0.10570000000000022</c:v>
                </c:pt>
                <c:pt idx="876">
                  <c:v>0.10570000000000022</c:v>
                </c:pt>
                <c:pt idx="877">
                  <c:v>0.10600000000000002</c:v>
                </c:pt>
                <c:pt idx="878">
                  <c:v>0.10600000000000002</c:v>
                </c:pt>
                <c:pt idx="879">
                  <c:v>0.10600000000000002</c:v>
                </c:pt>
                <c:pt idx="880">
                  <c:v>0.10600000000000002</c:v>
                </c:pt>
                <c:pt idx="881">
                  <c:v>0.10600000000000002</c:v>
                </c:pt>
                <c:pt idx="882">
                  <c:v>0.10639999999999998</c:v>
                </c:pt>
                <c:pt idx="883">
                  <c:v>0.10639999999999998</c:v>
                </c:pt>
                <c:pt idx="884">
                  <c:v>0.10639999999999998</c:v>
                </c:pt>
                <c:pt idx="885">
                  <c:v>0.10639999999999998</c:v>
                </c:pt>
                <c:pt idx="886">
                  <c:v>0.10660000000000019</c:v>
                </c:pt>
                <c:pt idx="887">
                  <c:v>0.10660000000000019</c:v>
                </c:pt>
                <c:pt idx="888">
                  <c:v>0.10660000000000019</c:v>
                </c:pt>
                <c:pt idx="889">
                  <c:v>0.10660000000000019</c:v>
                </c:pt>
                <c:pt idx="890">
                  <c:v>0.10680000000000002</c:v>
                </c:pt>
                <c:pt idx="891">
                  <c:v>0.10680000000000002</c:v>
                </c:pt>
                <c:pt idx="892">
                  <c:v>0.10720000000000054</c:v>
                </c:pt>
                <c:pt idx="893">
                  <c:v>0.10720000000000054</c:v>
                </c:pt>
                <c:pt idx="894">
                  <c:v>0.10720000000000054</c:v>
                </c:pt>
                <c:pt idx="895">
                  <c:v>0.10740000000000002</c:v>
                </c:pt>
                <c:pt idx="896">
                  <c:v>0.10740000000000002</c:v>
                </c:pt>
                <c:pt idx="897">
                  <c:v>0.10770000000000055</c:v>
                </c:pt>
                <c:pt idx="898">
                  <c:v>0.10790000000000002</c:v>
                </c:pt>
                <c:pt idx="899">
                  <c:v>0.10790000000000002</c:v>
                </c:pt>
                <c:pt idx="900">
                  <c:v>0.10810000000000022</c:v>
                </c:pt>
                <c:pt idx="901">
                  <c:v>0.10810000000000022</c:v>
                </c:pt>
                <c:pt idx="902">
                  <c:v>0.10810000000000022</c:v>
                </c:pt>
                <c:pt idx="903">
                  <c:v>0.10810000000000022</c:v>
                </c:pt>
                <c:pt idx="904">
                  <c:v>0.10840000000000002</c:v>
                </c:pt>
                <c:pt idx="905">
                  <c:v>0.10860000000000022</c:v>
                </c:pt>
                <c:pt idx="906">
                  <c:v>0.10860000000000022</c:v>
                </c:pt>
                <c:pt idx="907">
                  <c:v>0.10879999999999999</c:v>
                </c:pt>
                <c:pt idx="908">
                  <c:v>0.10879999999999999</c:v>
                </c:pt>
                <c:pt idx="909">
                  <c:v>0.10879999999999999</c:v>
                </c:pt>
                <c:pt idx="910">
                  <c:v>0.10910000000000022</c:v>
                </c:pt>
                <c:pt idx="911">
                  <c:v>0.10910000000000022</c:v>
                </c:pt>
                <c:pt idx="912">
                  <c:v>0.10910000000000022</c:v>
                </c:pt>
                <c:pt idx="913">
                  <c:v>0.10910000000000022</c:v>
                </c:pt>
                <c:pt idx="914">
                  <c:v>0.10910000000000022</c:v>
                </c:pt>
                <c:pt idx="915">
                  <c:v>0.10910000000000022</c:v>
                </c:pt>
                <c:pt idx="916">
                  <c:v>0.10929999999999999</c:v>
                </c:pt>
                <c:pt idx="917">
                  <c:v>0.10929999999999999</c:v>
                </c:pt>
                <c:pt idx="918">
                  <c:v>0.10929999999999999</c:v>
                </c:pt>
                <c:pt idx="919">
                  <c:v>0.10929999999999999</c:v>
                </c:pt>
                <c:pt idx="920">
                  <c:v>0.10929999999999999</c:v>
                </c:pt>
                <c:pt idx="921">
                  <c:v>0.10960000000000029</c:v>
                </c:pt>
                <c:pt idx="922">
                  <c:v>0.10960000000000029</c:v>
                </c:pt>
                <c:pt idx="923">
                  <c:v>0.10960000000000029</c:v>
                </c:pt>
                <c:pt idx="924">
                  <c:v>0.10960000000000029</c:v>
                </c:pt>
                <c:pt idx="925">
                  <c:v>0.10960000000000029</c:v>
                </c:pt>
                <c:pt idx="926">
                  <c:v>0.10960000000000029</c:v>
                </c:pt>
                <c:pt idx="927">
                  <c:v>0.10979999999999999</c:v>
                </c:pt>
                <c:pt idx="928">
                  <c:v>0.1101</c:v>
                </c:pt>
                <c:pt idx="929">
                  <c:v>0.1101</c:v>
                </c:pt>
                <c:pt idx="930">
                  <c:v>0.1101</c:v>
                </c:pt>
                <c:pt idx="931">
                  <c:v>0.1101</c:v>
                </c:pt>
                <c:pt idx="932">
                  <c:v>0.1101</c:v>
                </c:pt>
                <c:pt idx="933">
                  <c:v>0.1104</c:v>
                </c:pt>
                <c:pt idx="934">
                  <c:v>0.1104</c:v>
                </c:pt>
                <c:pt idx="935">
                  <c:v>0.1104</c:v>
                </c:pt>
                <c:pt idx="936">
                  <c:v>0.1104</c:v>
                </c:pt>
                <c:pt idx="937">
                  <c:v>0.1108</c:v>
                </c:pt>
                <c:pt idx="938">
                  <c:v>0.1108</c:v>
                </c:pt>
                <c:pt idx="939">
                  <c:v>0.1111</c:v>
                </c:pt>
                <c:pt idx="940">
                  <c:v>0.1114</c:v>
                </c:pt>
                <c:pt idx="941">
                  <c:v>0.11169999999999998</c:v>
                </c:pt>
                <c:pt idx="942">
                  <c:v>0.11169999999999998</c:v>
                </c:pt>
                <c:pt idx="943">
                  <c:v>0.11169999999999998</c:v>
                </c:pt>
                <c:pt idx="944">
                  <c:v>0.11169999999999998</c:v>
                </c:pt>
                <c:pt idx="945">
                  <c:v>0.11169999999999998</c:v>
                </c:pt>
                <c:pt idx="946">
                  <c:v>0.11169999999999998</c:v>
                </c:pt>
                <c:pt idx="947">
                  <c:v>0.11169999999999998</c:v>
                </c:pt>
                <c:pt idx="948">
                  <c:v>0.1123</c:v>
                </c:pt>
                <c:pt idx="949">
                  <c:v>0.1123</c:v>
                </c:pt>
                <c:pt idx="950">
                  <c:v>0.1123</c:v>
                </c:pt>
                <c:pt idx="951">
                  <c:v>0.1123</c:v>
                </c:pt>
                <c:pt idx="952">
                  <c:v>0.11269999999999998</c:v>
                </c:pt>
                <c:pt idx="953">
                  <c:v>0.113</c:v>
                </c:pt>
                <c:pt idx="954">
                  <c:v>0.113</c:v>
                </c:pt>
                <c:pt idx="955">
                  <c:v>0.113</c:v>
                </c:pt>
                <c:pt idx="956">
                  <c:v>0.113</c:v>
                </c:pt>
                <c:pt idx="957">
                  <c:v>0.1133</c:v>
                </c:pt>
                <c:pt idx="958">
                  <c:v>0.1133</c:v>
                </c:pt>
                <c:pt idx="959">
                  <c:v>0.1133</c:v>
                </c:pt>
                <c:pt idx="960">
                  <c:v>0.1133</c:v>
                </c:pt>
                <c:pt idx="961">
                  <c:v>0.11370000000000002</c:v>
                </c:pt>
                <c:pt idx="962">
                  <c:v>0.11370000000000002</c:v>
                </c:pt>
                <c:pt idx="963">
                  <c:v>0.11370000000000002</c:v>
                </c:pt>
                <c:pt idx="964">
                  <c:v>0.11370000000000002</c:v>
                </c:pt>
                <c:pt idx="965">
                  <c:v>0.11370000000000002</c:v>
                </c:pt>
                <c:pt idx="966">
                  <c:v>0.11370000000000002</c:v>
                </c:pt>
                <c:pt idx="967">
                  <c:v>0.11370000000000002</c:v>
                </c:pt>
                <c:pt idx="968">
                  <c:v>0.11370000000000002</c:v>
                </c:pt>
                <c:pt idx="969">
                  <c:v>0.11370000000000002</c:v>
                </c:pt>
                <c:pt idx="970">
                  <c:v>0.11370000000000002</c:v>
                </c:pt>
                <c:pt idx="971">
                  <c:v>0.11370000000000002</c:v>
                </c:pt>
                <c:pt idx="972">
                  <c:v>0.11409999999999998</c:v>
                </c:pt>
                <c:pt idx="973">
                  <c:v>0.11409999999999998</c:v>
                </c:pt>
                <c:pt idx="974">
                  <c:v>0.11409999999999998</c:v>
                </c:pt>
                <c:pt idx="975">
                  <c:v>0.11409999999999998</c:v>
                </c:pt>
                <c:pt idx="976">
                  <c:v>0.11409999999999998</c:v>
                </c:pt>
                <c:pt idx="977">
                  <c:v>0.11409999999999998</c:v>
                </c:pt>
                <c:pt idx="978">
                  <c:v>0.11409999999999998</c:v>
                </c:pt>
                <c:pt idx="979">
                  <c:v>0.11409999999999998</c:v>
                </c:pt>
                <c:pt idx="980">
                  <c:v>0.1145</c:v>
                </c:pt>
                <c:pt idx="981">
                  <c:v>0.1145</c:v>
                </c:pt>
                <c:pt idx="982">
                  <c:v>0.1145</c:v>
                </c:pt>
                <c:pt idx="983">
                  <c:v>0.1145</c:v>
                </c:pt>
                <c:pt idx="984">
                  <c:v>0.1145</c:v>
                </c:pt>
                <c:pt idx="985">
                  <c:v>0.1145</c:v>
                </c:pt>
                <c:pt idx="986">
                  <c:v>0.1145</c:v>
                </c:pt>
                <c:pt idx="987">
                  <c:v>0.1149</c:v>
                </c:pt>
                <c:pt idx="988">
                  <c:v>0.1149</c:v>
                </c:pt>
                <c:pt idx="989">
                  <c:v>0.1149</c:v>
                </c:pt>
                <c:pt idx="990">
                  <c:v>0.1149</c:v>
                </c:pt>
                <c:pt idx="991">
                  <c:v>0.1149</c:v>
                </c:pt>
                <c:pt idx="992">
                  <c:v>0.1149</c:v>
                </c:pt>
                <c:pt idx="993">
                  <c:v>0.1149</c:v>
                </c:pt>
                <c:pt idx="994">
                  <c:v>0.1149</c:v>
                </c:pt>
                <c:pt idx="995">
                  <c:v>0.1149</c:v>
                </c:pt>
                <c:pt idx="996">
                  <c:v>0.1149</c:v>
                </c:pt>
                <c:pt idx="997">
                  <c:v>0.1149</c:v>
                </c:pt>
                <c:pt idx="998">
                  <c:v>0.1149</c:v>
                </c:pt>
                <c:pt idx="999">
                  <c:v>0.1149</c:v>
                </c:pt>
                <c:pt idx="1000">
                  <c:v>0.1149</c:v>
                </c:pt>
                <c:pt idx="1001">
                  <c:v>0.1149</c:v>
                </c:pt>
                <c:pt idx="1002">
                  <c:v>0.1149</c:v>
                </c:pt>
                <c:pt idx="1003">
                  <c:v>0.1149</c:v>
                </c:pt>
                <c:pt idx="1004">
                  <c:v>0.1149</c:v>
                </c:pt>
                <c:pt idx="1005">
                  <c:v>0.1149</c:v>
                </c:pt>
                <c:pt idx="1006">
                  <c:v>0.1149</c:v>
                </c:pt>
                <c:pt idx="1007">
                  <c:v>0.1149</c:v>
                </c:pt>
                <c:pt idx="1008">
                  <c:v>0.1154</c:v>
                </c:pt>
                <c:pt idx="1009">
                  <c:v>0.1159</c:v>
                </c:pt>
                <c:pt idx="1010">
                  <c:v>0.1159</c:v>
                </c:pt>
                <c:pt idx="1011">
                  <c:v>0.1164</c:v>
                </c:pt>
                <c:pt idx="1012">
                  <c:v>0.1164</c:v>
                </c:pt>
                <c:pt idx="1013">
                  <c:v>0.1164</c:v>
                </c:pt>
                <c:pt idx="1014">
                  <c:v>0.1164</c:v>
                </c:pt>
                <c:pt idx="1015">
                  <c:v>0.1164</c:v>
                </c:pt>
                <c:pt idx="1016">
                  <c:v>0.1164</c:v>
                </c:pt>
                <c:pt idx="1017">
                  <c:v>0.1164</c:v>
                </c:pt>
                <c:pt idx="1018">
                  <c:v>0.1164</c:v>
                </c:pt>
                <c:pt idx="1019">
                  <c:v>0.1164</c:v>
                </c:pt>
                <c:pt idx="1020">
                  <c:v>0.1164</c:v>
                </c:pt>
                <c:pt idx="1021">
                  <c:v>0.1164</c:v>
                </c:pt>
                <c:pt idx="1022">
                  <c:v>0.1164</c:v>
                </c:pt>
                <c:pt idx="1023">
                  <c:v>0.1164</c:v>
                </c:pt>
                <c:pt idx="1024">
                  <c:v>0.11710000000000002</c:v>
                </c:pt>
                <c:pt idx="1025">
                  <c:v>0.11710000000000002</c:v>
                </c:pt>
                <c:pt idx="1026">
                  <c:v>0.11710000000000002</c:v>
                </c:pt>
                <c:pt idx="1027">
                  <c:v>0.11710000000000002</c:v>
                </c:pt>
                <c:pt idx="1028">
                  <c:v>0.11710000000000002</c:v>
                </c:pt>
                <c:pt idx="1029">
                  <c:v>0.11710000000000002</c:v>
                </c:pt>
                <c:pt idx="1030">
                  <c:v>0.11710000000000002</c:v>
                </c:pt>
                <c:pt idx="1031">
                  <c:v>0.11710000000000002</c:v>
                </c:pt>
                <c:pt idx="1032">
                  <c:v>0.11710000000000002</c:v>
                </c:pt>
                <c:pt idx="1033">
                  <c:v>0.11710000000000002</c:v>
                </c:pt>
                <c:pt idx="1034">
                  <c:v>0.11710000000000002</c:v>
                </c:pt>
                <c:pt idx="1035">
                  <c:v>0.11710000000000002</c:v>
                </c:pt>
                <c:pt idx="1036">
                  <c:v>0.11710000000000002</c:v>
                </c:pt>
                <c:pt idx="1037">
                  <c:v>0.11710000000000002</c:v>
                </c:pt>
                <c:pt idx="1038">
                  <c:v>0.11770000000000012</c:v>
                </c:pt>
                <c:pt idx="1039">
                  <c:v>0.11770000000000012</c:v>
                </c:pt>
                <c:pt idx="1040">
                  <c:v>0.11770000000000012</c:v>
                </c:pt>
                <c:pt idx="1041">
                  <c:v>0.11770000000000012</c:v>
                </c:pt>
                <c:pt idx="1042">
                  <c:v>0.11770000000000012</c:v>
                </c:pt>
                <c:pt idx="1043">
                  <c:v>0.11770000000000012</c:v>
                </c:pt>
                <c:pt idx="1044">
                  <c:v>0.11770000000000012</c:v>
                </c:pt>
                <c:pt idx="1045">
                  <c:v>0.11770000000000012</c:v>
                </c:pt>
                <c:pt idx="1046">
                  <c:v>0.11770000000000012</c:v>
                </c:pt>
                <c:pt idx="1047">
                  <c:v>0.11770000000000012</c:v>
                </c:pt>
                <c:pt idx="1048">
                  <c:v>0.11770000000000012</c:v>
                </c:pt>
                <c:pt idx="1049">
                  <c:v>0.11770000000000012</c:v>
                </c:pt>
                <c:pt idx="1050">
                  <c:v>0.11770000000000012</c:v>
                </c:pt>
                <c:pt idx="1051">
                  <c:v>0.11849999999999998</c:v>
                </c:pt>
                <c:pt idx="1052">
                  <c:v>0.11849999999999998</c:v>
                </c:pt>
                <c:pt idx="1053">
                  <c:v>0.11849999999999998</c:v>
                </c:pt>
                <c:pt idx="1054">
                  <c:v>0.11849999999999998</c:v>
                </c:pt>
                <c:pt idx="1055">
                  <c:v>0.1193</c:v>
                </c:pt>
                <c:pt idx="1056">
                  <c:v>0.12000000000000002</c:v>
                </c:pt>
                <c:pt idx="1057">
                  <c:v>0.12000000000000002</c:v>
                </c:pt>
                <c:pt idx="1058">
                  <c:v>0.12000000000000002</c:v>
                </c:pt>
                <c:pt idx="1059">
                  <c:v>0.12000000000000002</c:v>
                </c:pt>
                <c:pt idx="1060">
                  <c:v>0.12089999999999998</c:v>
                </c:pt>
                <c:pt idx="1061">
                  <c:v>0.12089999999999998</c:v>
                </c:pt>
                <c:pt idx="1062">
                  <c:v>0.12089999999999998</c:v>
                </c:pt>
                <c:pt idx="1063">
                  <c:v>0.12089999999999998</c:v>
                </c:pt>
                <c:pt idx="1064">
                  <c:v>0.12089999999999998</c:v>
                </c:pt>
                <c:pt idx="1065">
                  <c:v>0.12089999999999998</c:v>
                </c:pt>
                <c:pt idx="1066">
                  <c:v>0.12089999999999998</c:v>
                </c:pt>
                <c:pt idx="1067">
                  <c:v>0.12089999999999998</c:v>
                </c:pt>
                <c:pt idx="1068">
                  <c:v>0.12089999999999998</c:v>
                </c:pt>
                <c:pt idx="1069">
                  <c:v>0.12089999999999998</c:v>
                </c:pt>
                <c:pt idx="1070">
                  <c:v>0.12170000000000022</c:v>
                </c:pt>
                <c:pt idx="1071">
                  <c:v>0.12170000000000022</c:v>
                </c:pt>
                <c:pt idx="1072">
                  <c:v>0.12170000000000022</c:v>
                </c:pt>
                <c:pt idx="1073">
                  <c:v>0.12170000000000022</c:v>
                </c:pt>
                <c:pt idx="1074">
                  <c:v>0.12270000000000029</c:v>
                </c:pt>
                <c:pt idx="1075">
                  <c:v>0.12270000000000029</c:v>
                </c:pt>
                <c:pt idx="1076">
                  <c:v>0.12360000000000022</c:v>
                </c:pt>
                <c:pt idx="1077">
                  <c:v>0.12360000000000022</c:v>
                </c:pt>
                <c:pt idx="1078">
                  <c:v>0.12360000000000022</c:v>
                </c:pt>
                <c:pt idx="1079">
                  <c:v>0.12360000000000022</c:v>
                </c:pt>
                <c:pt idx="1080">
                  <c:v>0.12360000000000022</c:v>
                </c:pt>
                <c:pt idx="1081">
                  <c:v>0.12360000000000022</c:v>
                </c:pt>
                <c:pt idx="1082">
                  <c:v>0.12360000000000022</c:v>
                </c:pt>
                <c:pt idx="1083">
                  <c:v>0.12360000000000022</c:v>
                </c:pt>
                <c:pt idx="1084">
                  <c:v>0.12360000000000022</c:v>
                </c:pt>
                <c:pt idx="1085">
                  <c:v>0.12460000000000022</c:v>
                </c:pt>
                <c:pt idx="1086">
                  <c:v>0.12570000000000001</c:v>
                </c:pt>
                <c:pt idx="1087">
                  <c:v>0.12570000000000001</c:v>
                </c:pt>
                <c:pt idx="1088">
                  <c:v>0.12570000000000001</c:v>
                </c:pt>
                <c:pt idx="1089">
                  <c:v>0.12570000000000001</c:v>
                </c:pt>
                <c:pt idx="1090">
                  <c:v>0.12570000000000001</c:v>
                </c:pt>
                <c:pt idx="1091">
                  <c:v>0.12570000000000001</c:v>
                </c:pt>
                <c:pt idx="1092">
                  <c:v>0.12570000000000001</c:v>
                </c:pt>
                <c:pt idx="1093">
                  <c:v>0.12570000000000001</c:v>
                </c:pt>
                <c:pt idx="1094">
                  <c:v>0.12570000000000001</c:v>
                </c:pt>
                <c:pt idx="1095">
                  <c:v>0.12570000000000001</c:v>
                </c:pt>
                <c:pt idx="1096">
                  <c:v>0.12570000000000001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77-4B3B-8454-378289F47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430912"/>
        <c:axId val="246431304"/>
      </c:scatterChart>
      <c:valAx>
        <c:axId val="246430912"/>
        <c:scaling>
          <c:orientation val="minMax"/>
          <c:max val="1096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crossAx val="246431304"/>
        <c:crosses val="autoZero"/>
        <c:crossBetween val="midCat"/>
        <c:majorUnit val="182.5"/>
      </c:valAx>
      <c:valAx>
        <c:axId val="2464313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t-EE"/>
          </a:p>
        </c:txPr>
        <c:crossAx val="2464309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24008028408265E-2"/>
          <c:y val="2.7322159616583481E-2"/>
          <c:w val="0.86983544336370489"/>
          <c:h val="0.9421349184604576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KeySec!$A$4:$A$1099</c:f>
              <c:numCache>
                <c:formatCode>General</c:formatCode>
                <c:ptCount val="1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</c:numCache>
            </c:numRef>
          </c:xVal>
          <c:yVal>
            <c:numRef>
              <c:f>KeySec!$B$4:$B$1099</c:f>
              <c:numCache>
                <c:formatCode>General</c:formatCode>
                <c:ptCount val="1096"/>
                <c:pt idx="0">
                  <c:v>1.0000000000000082E-4</c:v>
                </c:pt>
                <c:pt idx="1">
                  <c:v>3.0000000000000236E-4</c:v>
                </c:pt>
                <c:pt idx="2">
                  <c:v>3.0000000000000236E-4</c:v>
                </c:pt>
                <c:pt idx="3">
                  <c:v>4.0000000000000034E-4</c:v>
                </c:pt>
                <c:pt idx="4">
                  <c:v>4.0000000000000034E-4</c:v>
                </c:pt>
                <c:pt idx="5">
                  <c:v>6.0000000000000428E-4</c:v>
                </c:pt>
                <c:pt idx="6">
                  <c:v>7.0000000000000498E-4</c:v>
                </c:pt>
                <c:pt idx="7">
                  <c:v>7.0000000000000498E-4</c:v>
                </c:pt>
                <c:pt idx="8">
                  <c:v>7.0000000000000498E-4</c:v>
                </c:pt>
                <c:pt idx="9">
                  <c:v>8.0000000000000264E-4</c:v>
                </c:pt>
                <c:pt idx="10">
                  <c:v>8.0000000000000264E-4</c:v>
                </c:pt>
                <c:pt idx="11">
                  <c:v>9.0000000000000247E-4</c:v>
                </c:pt>
                <c:pt idx="12">
                  <c:v>1.0000000000000041E-3</c:v>
                </c:pt>
                <c:pt idx="13">
                  <c:v>1.2999999999999978E-3</c:v>
                </c:pt>
                <c:pt idx="14">
                  <c:v>1.4000000000000041E-3</c:v>
                </c:pt>
                <c:pt idx="15">
                  <c:v>1.6000000000000109E-3</c:v>
                </c:pt>
                <c:pt idx="16">
                  <c:v>1.7000000000000081E-3</c:v>
                </c:pt>
                <c:pt idx="17">
                  <c:v>2.0000000000000052E-3</c:v>
                </c:pt>
                <c:pt idx="18">
                  <c:v>2.0000000000000052E-3</c:v>
                </c:pt>
                <c:pt idx="19">
                  <c:v>2.0000000000000052E-3</c:v>
                </c:pt>
                <c:pt idx="20">
                  <c:v>2.0000000000000052E-3</c:v>
                </c:pt>
                <c:pt idx="21">
                  <c:v>2.0000000000000052E-3</c:v>
                </c:pt>
                <c:pt idx="22">
                  <c:v>2.0999999999999999E-3</c:v>
                </c:pt>
                <c:pt idx="23">
                  <c:v>2.0999999999999999E-3</c:v>
                </c:pt>
                <c:pt idx="24">
                  <c:v>2.2000000000000092E-3</c:v>
                </c:pt>
                <c:pt idx="25">
                  <c:v>2.2000000000000092E-3</c:v>
                </c:pt>
                <c:pt idx="26">
                  <c:v>2.3000000000000052E-3</c:v>
                </c:pt>
                <c:pt idx="27">
                  <c:v>2.3999999999999998E-3</c:v>
                </c:pt>
                <c:pt idx="28">
                  <c:v>2.5999999999999999E-3</c:v>
                </c:pt>
                <c:pt idx="29">
                  <c:v>2.8000000000000052E-3</c:v>
                </c:pt>
                <c:pt idx="30">
                  <c:v>3.1000000000000216E-3</c:v>
                </c:pt>
                <c:pt idx="31">
                  <c:v>3.2000000000000236E-3</c:v>
                </c:pt>
                <c:pt idx="32">
                  <c:v>3.3000000000000052E-3</c:v>
                </c:pt>
                <c:pt idx="33">
                  <c:v>3.3000000000000052E-3</c:v>
                </c:pt>
                <c:pt idx="34">
                  <c:v>3.3000000000000052E-3</c:v>
                </c:pt>
                <c:pt idx="35">
                  <c:v>3.4000000000000176E-3</c:v>
                </c:pt>
                <c:pt idx="36">
                  <c:v>3.4000000000000176E-3</c:v>
                </c:pt>
                <c:pt idx="37">
                  <c:v>3.5000000000000205E-3</c:v>
                </c:pt>
                <c:pt idx="38">
                  <c:v>3.7000000000000284E-3</c:v>
                </c:pt>
                <c:pt idx="39">
                  <c:v>3.8000000000000052E-3</c:v>
                </c:pt>
                <c:pt idx="40">
                  <c:v>3.8000000000000052E-3</c:v>
                </c:pt>
                <c:pt idx="41">
                  <c:v>3.8000000000000052E-3</c:v>
                </c:pt>
                <c:pt idx="42">
                  <c:v>4.0000000000000114E-3</c:v>
                </c:pt>
                <c:pt idx="43">
                  <c:v>4.1000000000000003E-3</c:v>
                </c:pt>
                <c:pt idx="44">
                  <c:v>4.4000000000000124E-3</c:v>
                </c:pt>
                <c:pt idx="45">
                  <c:v>4.6000000000000034E-3</c:v>
                </c:pt>
                <c:pt idx="46">
                  <c:v>4.8000000000000004E-3</c:v>
                </c:pt>
                <c:pt idx="47">
                  <c:v>4.8000000000000004E-3</c:v>
                </c:pt>
                <c:pt idx="48">
                  <c:v>4.9000000000000345E-3</c:v>
                </c:pt>
                <c:pt idx="49">
                  <c:v>5.1000000000000004E-3</c:v>
                </c:pt>
                <c:pt idx="50">
                  <c:v>5.4000000000000124E-3</c:v>
                </c:pt>
                <c:pt idx="51">
                  <c:v>5.4000000000000124E-3</c:v>
                </c:pt>
                <c:pt idx="52">
                  <c:v>5.4000000000000124E-3</c:v>
                </c:pt>
                <c:pt idx="53">
                  <c:v>5.6000000000000034E-3</c:v>
                </c:pt>
                <c:pt idx="54">
                  <c:v>5.7000000000000123E-3</c:v>
                </c:pt>
                <c:pt idx="55">
                  <c:v>5.7000000000000123E-3</c:v>
                </c:pt>
                <c:pt idx="56">
                  <c:v>5.9000000000000406E-3</c:v>
                </c:pt>
                <c:pt idx="57">
                  <c:v>6.0000000000000114E-3</c:v>
                </c:pt>
                <c:pt idx="58">
                  <c:v>6.0000000000000114E-3</c:v>
                </c:pt>
                <c:pt idx="59">
                  <c:v>6.0000000000000114E-3</c:v>
                </c:pt>
                <c:pt idx="60">
                  <c:v>6.0000000000000114E-3</c:v>
                </c:pt>
                <c:pt idx="61">
                  <c:v>6.2000000000000371E-3</c:v>
                </c:pt>
                <c:pt idx="62">
                  <c:v>6.3000000000000113E-3</c:v>
                </c:pt>
                <c:pt idx="63">
                  <c:v>6.5000000000000335E-3</c:v>
                </c:pt>
                <c:pt idx="64">
                  <c:v>6.5000000000000335E-3</c:v>
                </c:pt>
                <c:pt idx="65">
                  <c:v>6.7000000000000401E-3</c:v>
                </c:pt>
                <c:pt idx="66">
                  <c:v>6.7000000000000401E-3</c:v>
                </c:pt>
                <c:pt idx="67">
                  <c:v>6.9000000000000433E-3</c:v>
                </c:pt>
                <c:pt idx="68">
                  <c:v>7.1000000000000004E-3</c:v>
                </c:pt>
                <c:pt idx="69">
                  <c:v>7.2000000000000406E-3</c:v>
                </c:pt>
                <c:pt idx="70">
                  <c:v>7.2000000000000406E-3</c:v>
                </c:pt>
                <c:pt idx="71">
                  <c:v>7.3000000000000113E-3</c:v>
                </c:pt>
                <c:pt idx="72">
                  <c:v>7.3000000000000113E-3</c:v>
                </c:pt>
                <c:pt idx="73">
                  <c:v>7.5000000000000422E-3</c:v>
                </c:pt>
                <c:pt idx="74">
                  <c:v>7.6000000000000104E-3</c:v>
                </c:pt>
                <c:pt idx="75">
                  <c:v>7.6000000000000104E-3</c:v>
                </c:pt>
                <c:pt idx="76">
                  <c:v>7.6000000000000104E-3</c:v>
                </c:pt>
                <c:pt idx="77">
                  <c:v>7.7000000000000445E-3</c:v>
                </c:pt>
                <c:pt idx="78">
                  <c:v>7.9000000000000563E-3</c:v>
                </c:pt>
                <c:pt idx="79">
                  <c:v>8.1000000000000048E-3</c:v>
                </c:pt>
                <c:pt idx="80">
                  <c:v>8.1000000000000048E-3</c:v>
                </c:pt>
                <c:pt idx="81">
                  <c:v>8.1000000000000048E-3</c:v>
                </c:pt>
                <c:pt idx="82">
                  <c:v>8.1000000000000048E-3</c:v>
                </c:pt>
                <c:pt idx="83">
                  <c:v>8.4000000000000047E-3</c:v>
                </c:pt>
                <c:pt idx="84">
                  <c:v>8.4000000000000047E-3</c:v>
                </c:pt>
                <c:pt idx="85">
                  <c:v>8.6000000000000208E-3</c:v>
                </c:pt>
                <c:pt idx="86">
                  <c:v>8.9000000000000207E-3</c:v>
                </c:pt>
                <c:pt idx="87">
                  <c:v>9.0000000000000028E-3</c:v>
                </c:pt>
                <c:pt idx="88">
                  <c:v>9.0000000000000028E-3</c:v>
                </c:pt>
                <c:pt idx="89">
                  <c:v>9.0000000000000028E-3</c:v>
                </c:pt>
                <c:pt idx="90">
                  <c:v>9.1000000000000004E-3</c:v>
                </c:pt>
                <c:pt idx="91">
                  <c:v>9.4000000000000247E-3</c:v>
                </c:pt>
                <c:pt idx="92">
                  <c:v>9.5000000000000067E-3</c:v>
                </c:pt>
                <c:pt idx="93">
                  <c:v>9.7000000000000003E-3</c:v>
                </c:pt>
                <c:pt idx="94">
                  <c:v>9.8000000000000708E-3</c:v>
                </c:pt>
                <c:pt idx="95">
                  <c:v>9.8000000000000708E-3</c:v>
                </c:pt>
                <c:pt idx="96">
                  <c:v>9.9000000000000268E-3</c:v>
                </c:pt>
                <c:pt idx="97">
                  <c:v>1.0100000000000001E-2</c:v>
                </c:pt>
                <c:pt idx="98">
                  <c:v>1.0400000000000001E-2</c:v>
                </c:pt>
                <c:pt idx="99">
                  <c:v>1.0500000000000021E-2</c:v>
                </c:pt>
                <c:pt idx="100">
                  <c:v>1.0600000000000021E-2</c:v>
                </c:pt>
                <c:pt idx="101">
                  <c:v>1.0600000000000021E-2</c:v>
                </c:pt>
                <c:pt idx="102">
                  <c:v>1.0800000000000021E-2</c:v>
                </c:pt>
                <c:pt idx="103">
                  <c:v>1.0800000000000021E-2</c:v>
                </c:pt>
                <c:pt idx="104">
                  <c:v>1.0900000000000003E-2</c:v>
                </c:pt>
                <c:pt idx="105">
                  <c:v>1.0999999999999998E-2</c:v>
                </c:pt>
                <c:pt idx="106">
                  <c:v>1.0999999999999998E-2</c:v>
                </c:pt>
                <c:pt idx="107">
                  <c:v>1.1299999999999998E-2</c:v>
                </c:pt>
                <c:pt idx="108">
                  <c:v>1.1299999999999998E-2</c:v>
                </c:pt>
                <c:pt idx="109">
                  <c:v>1.1299999999999998E-2</c:v>
                </c:pt>
                <c:pt idx="110">
                  <c:v>1.150000000000009E-2</c:v>
                </c:pt>
                <c:pt idx="111">
                  <c:v>1.1700000000000096E-2</c:v>
                </c:pt>
                <c:pt idx="112">
                  <c:v>1.18000000000001E-2</c:v>
                </c:pt>
                <c:pt idx="113">
                  <c:v>1.18000000000001E-2</c:v>
                </c:pt>
                <c:pt idx="114">
                  <c:v>1.18000000000001E-2</c:v>
                </c:pt>
                <c:pt idx="115">
                  <c:v>1.2E-2</c:v>
                </c:pt>
                <c:pt idx="116">
                  <c:v>1.2E-2</c:v>
                </c:pt>
                <c:pt idx="117">
                  <c:v>1.2E-2</c:v>
                </c:pt>
                <c:pt idx="118">
                  <c:v>1.2100000000000001E-2</c:v>
                </c:pt>
                <c:pt idx="119">
                  <c:v>1.2100000000000001E-2</c:v>
                </c:pt>
                <c:pt idx="120">
                  <c:v>1.2100000000000001E-2</c:v>
                </c:pt>
                <c:pt idx="121">
                  <c:v>1.2400000000000001E-2</c:v>
                </c:pt>
                <c:pt idx="122">
                  <c:v>1.2400000000000001E-2</c:v>
                </c:pt>
                <c:pt idx="123">
                  <c:v>1.2400000000000001E-2</c:v>
                </c:pt>
                <c:pt idx="124">
                  <c:v>1.2500000000000001E-2</c:v>
                </c:pt>
                <c:pt idx="125">
                  <c:v>1.2600000000000005E-2</c:v>
                </c:pt>
                <c:pt idx="126">
                  <c:v>1.2600000000000005E-2</c:v>
                </c:pt>
                <c:pt idx="127">
                  <c:v>1.2699999999999998E-2</c:v>
                </c:pt>
                <c:pt idx="128">
                  <c:v>1.2900000000000003E-2</c:v>
                </c:pt>
                <c:pt idx="129">
                  <c:v>1.2900000000000003E-2</c:v>
                </c:pt>
                <c:pt idx="130">
                  <c:v>1.2999999999999998E-2</c:v>
                </c:pt>
                <c:pt idx="131">
                  <c:v>1.2999999999999998E-2</c:v>
                </c:pt>
                <c:pt idx="132">
                  <c:v>1.3100000000000021E-2</c:v>
                </c:pt>
                <c:pt idx="133">
                  <c:v>1.3200000000000075E-2</c:v>
                </c:pt>
                <c:pt idx="134">
                  <c:v>1.3299999999999998E-2</c:v>
                </c:pt>
                <c:pt idx="135">
                  <c:v>1.3400000000000082E-2</c:v>
                </c:pt>
                <c:pt idx="136">
                  <c:v>1.3500000000000083E-2</c:v>
                </c:pt>
                <c:pt idx="137">
                  <c:v>1.3500000000000083E-2</c:v>
                </c:pt>
                <c:pt idx="138">
                  <c:v>1.3599999999999998E-2</c:v>
                </c:pt>
                <c:pt idx="139">
                  <c:v>1.3700000000000089E-2</c:v>
                </c:pt>
                <c:pt idx="140">
                  <c:v>1.4E-2</c:v>
                </c:pt>
                <c:pt idx="141">
                  <c:v>1.43E-2</c:v>
                </c:pt>
                <c:pt idx="142">
                  <c:v>1.43E-2</c:v>
                </c:pt>
                <c:pt idx="143">
                  <c:v>1.4400000000000001E-2</c:v>
                </c:pt>
                <c:pt idx="144">
                  <c:v>1.4500000000000001E-2</c:v>
                </c:pt>
                <c:pt idx="145">
                  <c:v>1.4800000000000001E-2</c:v>
                </c:pt>
                <c:pt idx="146">
                  <c:v>1.4800000000000001E-2</c:v>
                </c:pt>
                <c:pt idx="147">
                  <c:v>1.4999999999999998E-2</c:v>
                </c:pt>
                <c:pt idx="148">
                  <c:v>1.5100000000000021E-2</c:v>
                </c:pt>
                <c:pt idx="149">
                  <c:v>1.5299999999999998E-2</c:v>
                </c:pt>
                <c:pt idx="150">
                  <c:v>1.5299999999999998E-2</c:v>
                </c:pt>
                <c:pt idx="151">
                  <c:v>1.5599999999999998E-2</c:v>
                </c:pt>
                <c:pt idx="152">
                  <c:v>1.5699999999999999E-2</c:v>
                </c:pt>
                <c:pt idx="153">
                  <c:v>1.5900000000000001E-2</c:v>
                </c:pt>
                <c:pt idx="154">
                  <c:v>1.6000000000000021E-2</c:v>
                </c:pt>
                <c:pt idx="155">
                  <c:v>1.6100000000000041E-2</c:v>
                </c:pt>
                <c:pt idx="156">
                  <c:v>1.6199999999999999E-2</c:v>
                </c:pt>
                <c:pt idx="157">
                  <c:v>1.6299999999999999E-2</c:v>
                </c:pt>
                <c:pt idx="158">
                  <c:v>1.6400000000000001E-2</c:v>
                </c:pt>
                <c:pt idx="159">
                  <c:v>1.6400000000000001E-2</c:v>
                </c:pt>
                <c:pt idx="160">
                  <c:v>1.6500000000000101E-2</c:v>
                </c:pt>
                <c:pt idx="161">
                  <c:v>1.6500000000000101E-2</c:v>
                </c:pt>
                <c:pt idx="162">
                  <c:v>1.6500000000000101E-2</c:v>
                </c:pt>
                <c:pt idx="163">
                  <c:v>1.6500000000000101E-2</c:v>
                </c:pt>
                <c:pt idx="164">
                  <c:v>1.6500000000000101E-2</c:v>
                </c:pt>
                <c:pt idx="165">
                  <c:v>1.6700000000000111E-2</c:v>
                </c:pt>
                <c:pt idx="166">
                  <c:v>1.6700000000000111E-2</c:v>
                </c:pt>
                <c:pt idx="167">
                  <c:v>1.6700000000000111E-2</c:v>
                </c:pt>
                <c:pt idx="168">
                  <c:v>1.6799999999999999E-2</c:v>
                </c:pt>
                <c:pt idx="169">
                  <c:v>1.7000000000000001E-2</c:v>
                </c:pt>
                <c:pt idx="170">
                  <c:v>1.7000000000000001E-2</c:v>
                </c:pt>
                <c:pt idx="171">
                  <c:v>1.72E-2</c:v>
                </c:pt>
                <c:pt idx="172">
                  <c:v>1.7500000000000005E-2</c:v>
                </c:pt>
                <c:pt idx="173">
                  <c:v>1.7600000000000001E-2</c:v>
                </c:pt>
                <c:pt idx="174">
                  <c:v>1.77E-2</c:v>
                </c:pt>
                <c:pt idx="175">
                  <c:v>1.7800000000000003E-2</c:v>
                </c:pt>
                <c:pt idx="176">
                  <c:v>1.7800000000000003E-2</c:v>
                </c:pt>
                <c:pt idx="177">
                  <c:v>1.7999999999999999E-2</c:v>
                </c:pt>
                <c:pt idx="178">
                  <c:v>1.8100000000000043E-2</c:v>
                </c:pt>
                <c:pt idx="179">
                  <c:v>1.8200000000000063E-2</c:v>
                </c:pt>
                <c:pt idx="180">
                  <c:v>1.8400000000000041E-2</c:v>
                </c:pt>
                <c:pt idx="181">
                  <c:v>1.8599999999999998E-2</c:v>
                </c:pt>
                <c:pt idx="182">
                  <c:v>1.8599999999999998E-2</c:v>
                </c:pt>
                <c:pt idx="183">
                  <c:v>1.8599999999999998E-2</c:v>
                </c:pt>
                <c:pt idx="184">
                  <c:v>1.8599999999999998E-2</c:v>
                </c:pt>
                <c:pt idx="185">
                  <c:v>1.8800000000000112E-2</c:v>
                </c:pt>
                <c:pt idx="186">
                  <c:v>1.8900000000000111E-2</c:v>
                </c:pt>
                <c:pt idx="187">
                  <c:v>1.9099999999999999E-2</c:v>
                </c:pt>
                <c:pt idx="188">
                  <c:v>1.9099999999999999E-2</c:v>
                </c:pt>
                <c:pt idx="189">
                  <c:v>1.9099999999999999E-2</c:v>
                </c:pt>
                <c:pt idx="190">
                  <c:v>1.9199999999999998E-2</c:v>
                </c:pt>
                <c:pt idx="191">
                  <c:v>1.9400000000000132E-2</c:v>
                </c:pt>
                <c:pt idx="192">
                  <c:v>1.9400000000000132E-2</c:v>
                </c:pt>
                <c:pt idx="193">
                  <c:v>1.9400000000000132E-2</c:v>
                </c:pt>
                <c:pt idx="194">
                  <c:v>1.9500000000000132E-2</c:v>
                </c:pt>
                <c:pt idx="195">
                  <c:v>1.9599999999999999E-2</c:v>
                </c:pt>
                <c:pt idx="196">
                  <c:v>1.9699999999999999E-2</c:v>
                </c:pt>
                <c:pt idx="197">
                  <c:v>1.9699999999999999E-2</c:v>
                </c:pt>
                <c:pt idx="198">
                  <c:v>1.9800000000000144E-2</c:v>
                </c:pt>
                <c:pt idx="199">
                  <c:v>1.9900000000000147E-2</c:v>
                </c:pt>
                <c:pt idx="200">
                  <c:v>2.0000000000000011E-2</c:v>
                </c:pt>
                <c:pt idx="201">
                  <c:v>2.01E-2</c:v>
                </c:pt>
                <c:pt idx="202">
                  <c:v>2.0199999999999999E-2</c:v>
                </c:pt>
                <c:pt idx="203">
                  <c:v>2.0400000000000001E-2</c:v>
                </c:pt>
                <c:pt idx="204">
                  <c:v>2.0500000000000001E-2</c:v>
                </c:pt>
                <c:pt idx="205">
                  <c:v>2.0600000000000011E-2</c:v>
                </c:pt>
                <c:pt idx="206">
                  <c:v>2.0600000000000011E-2</c:v>
                </c:pt>
                <c:pt idx="207">
                  <c:v>2.07E-2</c:v>
                </c:pt>
                <c:pt idx="208">
                  <c:v>2.07E-2</c:v>
                </c:pt>
                <c:pt idx="209">
                  <c:v>2.0900000000000002E-2</c:v>
                </c:pt>
                <c:pt idx="210">
                  <c:v>2.1000000000000012E-2</c:v>
                </c:pt>
                <c:pt idx="211">
                  <c:v>2.1300000000000006E-2</c:v>
                </c:pt>
                <c:pt idx="212">
                  <c:v>2.1399999999999999E-2</c:v>
                </c:pt>
                <c:pt idx="213">
                  <c:v>2.1500000000000002E-2</c:v>
                </c:pt>
                <c:pt idx="214">
                  <c:v>2.1500000000000002E-2</c:v>
                </c:pt>
                <c:pt idx="215">
                  <c:v>2.1500000000000002E-2</c:v>
                </c:pt>
                <c:pt idx="216">
                  <c:v>2.1800000000000052E-2</c:v>
                </c:pt>
                <c:pt idx="217">
                  <c:v>2.2100000000000002E-2</c:v>
                </c:pt>
                <c:pt idx="218">
                  <c:v>2.2100000000000002E-2</c:v>
                </c:pt>
                <c:pt idx="219">
                  <c:v>2.2300000000000011E-2</c:v>
                </c:pt>
                <c:pt idx="220">
                  <c:v>2.2500000000000006E-2</c:v>
                </c:pt>
                <c:pt idx="221">
                  <c:v>2.2600000000000012E-2</c:v>
                </c:pt>
                <c:pt idx="222">
                  <c:v>2.2600000000000012E-2</c:v>
                </c:pt>
                <c:pt idx="223">
                  <c:v>2.2700000000000001E-2</c:v>
                </c:pt>
                <c:pt idx="224">
                  <c:v>2.2900000000000011E-2</c:v>
                </c:pt>
                <c:pt idx="225">
                  <c:v>2.3E-2</c:v>
                </c:pt>
                <c:pt idx="226">
                  <c:v>2.3E-2</c:v>
                </c:pt>
                <c:pt idx="227">
                  <c:v>2.3099999999999999E-2</c:v>
                </c:pt>
                <c:pt idx="228">
                  <c:v>2.3199999999999988E-2</c:v>
                </c:pt>
                <c:pt idx="229">
                  <c:v>2.3299999999999998E-2</c:v>
                </c:pt>
                <c:pt idx="230">
                  <c:v>2.3400000000000001E-2</c:v>
                </c:pt>
                <c:pt idx="231">
                  <c:v>2.3599999999999993E-2</c:v>
                </c:pt>
                <c:pt idx="232">
                  <c:v>2.3900000000000001E-2</c:v>
                </c:pt>
                <c:pt idx="233">
                  <c:v>2.4E-2</c:v>
                </c:pt>
                <c:pt idx="234">
                  <c:v>2.4E-2</c:v>
                </c:pt>
                <c:pt idx="235">
                  <c:v>2.41E-2</c:v>
                </c:pt>
                <c:pt idx="236">
                  <c:v>2.41E-2</c:v>
                </c:pt>
                <c:pt idx="237">
                  <c:v>2.4199999999999989E-2</c:v>
                </c:pt>
                <c:pt idx="238">
                  <c:v>2.4299999999999999E-2</c:v>
                </c:pt>
                <c:pt idx="239">
                  <c:v>2.4299999999999999E-2</c:v>
                </c:pt>
                <c:pt idx="240">
                  <c:v>2.4299999999999999E-2</c:v>
                </c:pt>
                <c:pt idx="241">
                  <c:v>2.4500000000000001E-2</c:v>
                </c:pt>
                <c:pt idx="242">
                  <c:v>2.4500000000000001E-2</c:v>
                </c:pt>
                <c:pt idx="243">
                  <c:v>2.4799999999999999E-2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2.5100000000000001E-2</c:v>
                </c:pt>
                <c:pt idx="247">
                  <c:v>2.5100000000000001E-2</c:v>
                </c:pt>
                <c:pt idx="248">
                  <c:v>2.5200000000000011E-2</c:v>
                </c:pt>
                <c:pt idx="249">
                  <c:v>2.53E-2</c:v>
                </c:pt>
                <c:pt idx="250">
                  <c:v>2.5600000000000012E-2</c:v>
                </c:pt>
                <c:pt idx="251">
                  <c:v>2.5700000000000001E-2</c:v>
                </c:pt>
                <c:pt idx="252">
                  <c:v>2.5800000000000052E-2</c:v>
                </c:pt>
                <c:pt idx="253">
                  <c:v>2.5900000000000006E-2</c:v>
                </c:pt>
                <c:pt idx="254">
                  <c:v>2.5900000000000006E-2</c:v>
                </c:pt>
                <c:pt idx="255">
                  <c:v>2.5999999999999999E-2</c:v>
                </c:pt>
                <c:pt idx="256">
                  <c:v>2.6100000000000002E-2</c:v>
                </c:pt>
                <c:pt idx="257">
                  <c:v>2.63E-2</c:v>
                </c:pt>
                <c:pt idx="258">
                  <c:v>2.6400000000000052E-2</c:v>
                </c:pt>
                <c:pt idx="259">
                  <c:v>2.6400000000000052E-2</c:v>
                </c:pt>
                <c:pt idx="260">
                  <c:v>2.6599999999999999E-2</c:v>
                </c:pt>
                <c:pt idx="261">
                  <c:v>2.6900000000000011E-2</c:v>
                </c:pt>
                <c:pt idx="262">
                  <c:v>2.6900000000000011E-2</c:v>
                </c:pt>
                <c:pt idx="263">
                  <c:v>2.6900000000000011E-2</c:v>
                </c:pt>
                <c:pt idx="264">
                  <c:v>2.7200000000000012E-2</c:v>
                </c:pt>
                <c:pt idx="265">
                  <c:v>2.7400000000000195E-2</c:v>
                </c:pt>
                <c:pt idx="266">
                  <c:v>2.7600000000000197E-2</c:v>
                </c:pt>
                <c:pt idx="267">
                  <c:v>2.7800000000000196E-2</c:v>
                </c:pt>
                <c:pt idx="268">
                  <c:v>2.7900000000000012E-2</c:v>
                </c:pt>
                <c:pt idx="269">
                  <c:v>2.8000000000000001E-2</c:v>
                </c:pt>
                <c:pt idx="270">
                  <c:v>2.8199999999999989E-2</c:v>
                </c:pt>
                <c:pt idx="271">
                  <c:v>2.8299999999999999E-2</c:v>
                </c:pt>
                <c:pt idx="272">
                  <c:v>2.8299999999999999E-2</c:v>
                </c:pt>
                <c:pt idx="273">
                  <c:v>2.8400000000000002E-2</c:v>
                </c:pt>
                <c:pt idx="274">
                  <c:v>2.8400000000000002E-2</c:v>
                </c:pt>
                <c:pt idx="275">
                  <c:v>2.8400000000000002E-2</c:v>
                </c:pt>
                <c:pt idx="276">
                  <c:v>2.8500000000000001E-2</c:v>
                </c:pt>
                <c:pt idx="277">
                  <c:v>2.87E-2</c:v>
                </c:pt>
                <c:pt idx="278">
                  <c:v>2.87E-2</c:v>
                </c:pt>
                <c:pt idx="279">
                  <c:v>2.8799999999999999E-2</c:v>
                </c:pt>
                <c:pt idx="280">
                  <c:v>2.9200000000000011E-2</c:v>
                </c:pt>
                <c:pt idx="281">
                  <c:v>2.9200000000000011E-2</c:v>
                </c:pt>
                <c:pt idx="282">
                  <c:v>2.9200000000000011E-2</c:v>
                </c:pt>
                <c:pt idx="283">
                  <c:v>2.9200000000000011E-2</c:v>
                </c:pt>
                <c:pt idx="284">
                  <c:v>2.9200000000000011E-2</c:v>
                </c:pt>
                <c:pt idx="285">
                  <c:v>2.93E-2</c:v>
                </c:pt>
                <c:pt idx="286">
                  <c:v>2.9399999999999999E-2</c:v>
                </c:pt>
                <c:pt idx="287">
                  <c:v>2.9600000000000001E-2</c:v>
                </c:pt>
                <c:pt idx="288">
                  <c:v>2.9700000000000001E-2</c:v>
                </c:pt>
                <c:pt idx="289">
                  <c:v>2.9700000000000001E-2</c:v>
                </c:pt>
                <c:pt idx="290">
                  <c:v>2.9700000000000001E-2</c:v>
                </c:pt>
                <c:pt idx="291">
                  <c:v>2.9800000000000011E-2</c:v>
                </c:pt>
                <c:pt idx="292">
                  <c:v>3.0000000000000002E-2</c:v>
                </c:pt>
                <c:pt idx="293">
                  <c:v>3.0000000000000002E-2</c:v>
                </c:pt>
                <c:pt idx="294">
                  <c:v>3.0000000000000002E-2</c:v>
                </c:pt>
                <c:pt idx="295">
                  <c:v>3.0200000000000012E-2</c:v>
                </c:pt>
                <c:pt idx="296">
                  <c:v>3.0200000000000012E-2</c:v>
                </c:pt>
                <c:pt idx="297">
                  <c:v>3.0500000000000006E-2</c:v>
                </c:pt>
                <c:pt idx="298">
                  <c:v>3.0500000000000006E-2</c:v>
                </c:pt>
                <c:pt idx="299">
                  <c:v>3.0500000000000006E-2</c:v>
                </c:pt>
                <c:pt idx="300">
                  <c:v>3.0599999999999999E-2</c:v>
                </c:pt>
                <c:pt idx="301">
                  <c:v>3.0800000000000011E-2</c:v>
                </c:pt>
                <c:pt idx="302">
                  <c:v>3.0800000000000011E-2</c:v>
                </c:pt>
                <c:pt idx="303">
                  <c:v>3.1100000000000006E-2</c:v>
                </c:pt>
                <c:pt idx="304">
                  <c:v>3.1199999999999999E-2</c:v>
                </c:pt>
                <c:pt idx="305">
                  <c:v>3.1399999999999997E-2</c:v>
                </c:pt>
                <c:pt idx="306">
                  <c:v>3.1600000000000052E-2</c:v>
                </c:pt>
                <c:pt idx="307">
                  <c:v>3.1700000000000006E-2</c:v>
                </c:pt>
                <c:pt idx="308">
                  <c:v>3.1900000000000005E-2</c:v>
                </c:pt>
                <c:pt idx="309">
                  <c:v>3.1900000000000005E-2</c:v>
                </c:pt>
                <c:pt idx="310">
                  <c:v>3.1900000000000005E-2</c:v>
                </c:pt>
                <c:pt idx="311">
                  <c:v>3.2000000000000042E-2</c:v>
                </c:pt>
                <c:pt idx="312">
                  <c:v>3.2199999999999999E-2</c:v>
                </c:pt>
                <c:pt idx="313">
                  <c:v>3.2199999999999999E-2</c:v>
                </c:pt>
                <c:pt idx="314">
                  <c:v>3.2399999999999998E-2</c:v>
                </c:pt>
                <c:pt idx="315">
                  <c:v>3.2500000000000001E-2</c:v>
                </c:pt>
                <c:pt idx="316">
                  <c:v>3.2600000000000212E-2</c:v>
                </c:pt>
                <c:pt idx="317">
                  <c:v>3.2700000000000014E-2</c:v>
                </c:pt>
                <c:pt idx="318">
                  <c:v>3.2700000000000014E-2</c:v>
                </c:pt>
                <c:pt idx="319">
                  <c:v>3.2800000000000225E-2</c:v>
                </c:pt>
                <c:pt idx="320">
                  <c:v>3.2900000000000006E-2</c:v>
                </c:pt>
                <c:pt idx="321">
                  <c:v>3.3000000000000002E-2</c:v>
                </c:pt>
                <c:pt idx="322">
                  <c:v>3.3099999999999997E-2</c:v>
                </c:pt>
                <c:pt idx="323">
                  <c:v>3.3300000000000003E-2</c:v>
                </c:pt>
                <c:pt idx="324">
                  <c:v>3.3500000000000002E-2</c:v>
                </c:pt>
                <c:pt idx="325">
                  <c:v>3.3700000000000001E-2</c:v>
                </c:pt>
                <c:pt idx="326">
                  <c:v>3.39E-2</c:v>
                </c:pt>
                <c:pt idx="327">
                  <c:v>3.4200000000000001E-2</c:v>
                </c:pt>
                <c:pt idx="328">
                  <c:v>3.4300000000000004E-2</c:v>
                </c:pt>
                <c:pt idx="329">
                  <c:v>3.4300000000000004E-2</c:v>
                </c:pt>
                <c:pt idx="330">
                  <c:v>3.44E-2</c:v>
                </c:pt>
                <c:pt idx="331">
                  <c:v>3.44E-2</c:v>
                </c:pt>
                <c:pt idx="332">
                  <c:v>3.4500000000000003E-2</c:v>
                </c:pt>
                <c:pt idx="333">
                  <c:v>3.4599999999999999E-2</c:v>
                </c:pt>
                <c:pt idx="334">
                  <c:v>3.4599999999999999E-2</c:v>
                </c:pt>
                <c:pt idx="335">
                  <c:v>3.4799999999999998E-2</c:v>
                </c:pt>
                <c:pt idx="336">
                  <c:v>3.4799999999999998E-2</c:v>
                </c:pt>
                <c:pt idx="337">
                  <c:v>3.49E-2</c:v>
                </c:pt>
                <c:pt idx="338">
                  <c:v>3.500000000000001E-2</c:v>
                </c:pt>
                <c:pt idx="339">
                  <c:v>3.5099999999999999E-2</c:v>
                </c:pt>
                <c:pt idx="340">
                  <c:v>3.5099999999999999E-2</c:v>
                </c:pt>
                <c:pt idx="341">
                  <c:v>3.5200000000000002E-2</c:v>
                </c:pt>
                <c:pt idx="342">
                  <c:v>3.5300000000000005E-2</c:v>
                </c:pt>
                <c:pt idx="343">
                  <c:v>3.5400000000000001E-2</c:v>
                </c:pt>
                <c:pt idx="344">
                  <c:v>3.5400000000000001E-2</c:v>
                </c:pt>
                <c:pt idx="345">
                  <c:v>3.5400000000000001E-2</c:v>
                </c:pt>
                <c:pt idx="346">
                  <c:v>3.5500000000000004E-2</c:v>
                </c:pt>
                <c:pt idx="347">
                  <c:v>3.5600000000000041E-2</c:v>
                </c:pt>
                <c:pt idx="348">
                  <c:v>3.570000000000001E-2</c:v>
                </c:pt>
                <c:pt idx="349">
                  <c:v>3.570000000000001E-2</c:v>
                </c:pt>
                <c:pt idx="350">
                  <c:v>3.5799999999999998E-2</c:v>
                </c:pt>
                <c:pt idx="351">
                  <c:v>3.5799999999999998E-2</c:v>
                </c:pt>
                <c:pt idx="352">
                  <c:v>3.5900000000000001E-2</c:v>
                </c:pt>
                <c:pt idx="353">
                  <c:v>3.5900000000000001E-2</c:v>
                </c:pt>
                <c:pt idx="354">
                  <c:v>3.5999999999999997E-2</c:v>
                </c:pt>
                <c:pt idx="355">
                  <c:v>3.5999999999999997E-2</c:v>
                </c:pt>
                <c:pt idx="356">
                  <c:v>3.5999999999999997E-2</c:v>
                </c:pt>
                <c:pt idx="357">
                  <c:v>3.61E-2</c:v>
                </c:pt>
                <c:pt idx="358">
                  <c:v>3.6200000000000052E-2</c:v>
                </c:pt>
                <c:pt idx="359">
                  <c:v>3.6200000000000052E-2</c:v>
                </c:pt>
                <c:pt idx="360">
                  <c:v>3.6200000000000052E-2</c:v>
                </c:pt>
                <c:pt idx="361">
                  <c:v>3.6300000000000006E-2</c:v>
                </c:pt>
                <c:pt idx="362">
                  <c:v>3.6500000000000005E-2</c:v>
                </c:pt>
                <c:pt idx="363">
                  <c:v>3.6600000000000042E-2</c:v>
                </c:pt>
                <c:pt idx="364">
                  <c:v>3.6799999999999999E-2</c:v>
                </c:pt>
                <c:pt idx="365">
                  <c:v>3.6799999999999999E-2</c:v>
                </c:pt>
                <c:pt idx="366">
                  <c:v>3.6799999999999999E-2</c:v>
                </c:pt>
                <c:pt idx="367">
                  <c:v>3.6799999999999999E-2</c:v>
                </c:pt>
                <c:pt idx="368">
                  <c:v>3.6900000000000002E-2</c:v>
                </c:pt>
                <c:pt idx="369">
                  <c:v>3.6999999999999998E-2</c:v>
                </c:pt>
                <c:pt idx="370">
                  <c:v>3.6999999999999998E-2</c:v>
                </c:pt>
                <c:pt idx="371">
                  <c:v>3.7100000000000001E-2</c:v>
                </c:pt>
                <c:pt idx="372">
                  <c:v>3.7100000000000001E-2</c:v>
                </c:pt>
                <c:pt idx="373">
                  <c:v>3.7100000000000001E-2</c:v>
                </c:pt>
                <c:pt idx="374">
                  <c:v>3.7400000000000232E-2</c:v>
                </c:pt>
                <c:pt idx="375">
                  <c:v>3.7500000000000006E-2</c:v>
                </c:pt>
                <c:pt idx="376">
                  <c:v>3.760000000000023E-2</c:v>
                </c:pt>
                <c:pt idx="377">
                  <c:v>3.7800000000000236E-2</c:v>
                </c:pt>
                <c:pt idx="378">
                  <c:v>3.7800000000000236E-2</c:v>
                </c:pt>
                <c:pt idx="379">
                  <c:v>3.8100000000000002E-2</c:v>
                </c:pt>
                <c:pt idx="380">
                  <c:v>3.8199999999999998E-2</c:v>
                </c:pt>
                <c:pt idx="381">
                  <c:v>3.8199999999999998E-2</c:v>
                </c:pt>
                <c:pt idx="382">
                  <c:v>3.8199999999999998E-2</c:v>
                </c:pt>
                <c:pt idx="383">
                  <c:v>3.8199999999999998E-2</c:v>
                </c:pt>
                <c:pt idx="384">
                  <c:v>3.8300000000000001E-2</c:v>
                </c:pt>
                <c:pt idx="385">
                  <c:v>3.8300000000000001E-2</c:v>
                </c:pt>
                <c:pt idx="386">
                  <c:v>3.8399999999999997E-2</c:v>
                </c:pt>
                <c:pt idx="387">
                  <c:v>3.8399999999999997E-2</c:v>
                </c:pt>
                <c:pt idx="388">
                  <c:v>3.8699999999999998E-2</c:v>
                </c:pt>
                <c:pt idx="389">
                  <c:v>3.8800000000000001E-2</c:v>
                </c:pt>
                <c:pt idx="390">
                  <c:v>3.9000000000000014E-2</c:v>
                </c:pt>
                <c:pt idx="391">
                  <c:v>3.9000000000000014E-2</c:v>
                </c:pt>
                <c:pt idx="392">
                  <c:v>3.9199999999999999E-2</c:v>
                </c:pt>
                <c:pt idx="393">
                  <c:v>3.9199999999999999E-2</c:v>
                </c:pt>
                <c:pt idx="394">
                  <c:v>3.9300000000000002E-2</c:v>
                </c:pt>
                <c:pt idx="395">
                  <c:v>3.9300000000000002E-2</c:v>
                </c:pt>
                <c:pt idx="396">
                  <c:v>3.9399999999999998E-2</c:v>
                </c:pt>
                <c:pt idx="397">
                  <c:v>3.960000000000001E-2</c:v>
                </c:pt>
                <c:pt idx="398">
                  <c:v>3.960000000000001E-2</c:v>
                </c:pt>
                <c:pt idx="399">
                  <c:v>3.9800000000000002E-2</c:v>
                </c:pt>
                <c:pt idx="400">
                  <c:v>3.9800000000000002E-2</c:v>
                </c:pt>
                <c:pt idx="401">
                  <c:v>3.9800000000000002E-2</c:v>
                </c:pt>
                <c:pt idx="402">
                  <c:v>4.0000000000000022E-2</c:v>
                </c:pt>
                <c:pt idx="403">
                  <c:v>4.0000000000000022E-2</c:v>
                </c:pt>
                <c:pt idx="404">
                  <c:v>4.0000000000000022E-2</c:v>
                </c:pt>
                <c:pt idx="405">
                  <c:v>4.0100000000000004E-2</c:v>
                </c:pt>
                <c:pt idx="406">
                  <c:v>4.0400000000000012E-2</c:v>
                </c:pt>
                <c:pt idx="407">
                  <c:v>4.0500000000000001E-2</c:v>
                </c:pt>
                <c:pt idx="408">
                  <c:v>4.0500000000000001E-2</c:v>
                </c:pt>
                <c:pt idx="409">
                  <c:v>4.0500000000000001E-2</c:v>
                </c:pt>
                <c:pt idx="410">
                  <c:v>4.0500000000000001E-2</c:v>
                </c:pt>
                <c:pt idx="411">
                  <c:v>4.0700000000000014E-2</c:v>
                </c:pt>
                <c:pt idx="412">
                  <c:v>4.0700000000000014E-2</c:v>
                </c:pt>
                <c:pt idx="413">
                  <c:v>4.0700000000000014E-2</c:v>
                </c:pt>
                <c:pt idx="414">
                  <c:v>4.0800000000000003E-2</c:v>
                </c:pt>
                <c:pt idx="415">
                  <c:v>4.0800000000000003E-2</c:v>
                </c:pt>
                <c:pt idx="416">
                  <c:v>4.1199999999999987E-2</c:v>
                </c:pt>
                <c:pt idx="417">
                  <c:v>4.1199999999999987E-2</c:v>
                </c:pt>
                <c:pt idx="418">
                  <c:v>4.1300000000000003E-2</c:v>
                </c:pt>
                <c:pt idx="419">
                  <c:v>4.1399999999999999E-2</c:v>
                </c:pt>
                <c:pt idx="420">
                  <c:v>4.1500000000000002E-2</c:v>
                </c:pt>
                <c:pt idx="421">
                  <c:v>4.1599999999999998E-2</c:v>
                </c:pt>
                <c:pt idx="422">
                  <c:v>4.1800000000000004E-2</c:v>
                </c:pt>
                <c:pt idx="423">
                  <c:v>4.1800000000000004E-2</c:v>
                </c:pt>
                <c:pt idx="424">
                  <c:v>4.19E-2</c:v>
                </c:pt>
                <c:pt idx="425">
                  <c:v>4.2000000000000023E-2</c:v>
                </c:pt>
                <c:pt idx="426">
                  <c:v>4.2100000000000012E-2</c:v>
                </c:pt>
                <c:pt idx="427">
                  <c:v>4.2200000000000001E-2</c:v>
                </c:pt>
                <c:pt idx="428">
                  <c:v>4.2200000000000001E-2</c:v>
                </c:pt>
                <c:pt idx="429">
                  <c:v>4.2299999999999997E-2</c:v>
                </c:pt>
                <c:pt idx="430">
                  <c:v>4.2400000000000014E-2</c:v>
                </c:pt>
                <c:pt idx="431">
                  <c:v>4.2600000000000013E-2</c:v>
                </c:pt>
                <c:pt idx="432">
                  <c:v>4.2700000000000113E-2</c:v>
                </c:pt>
                <c:pt idx="433">
                  <c:v>4.2800000000000032E-2</c:v>
                </c:pt>
                <c:pt idx="434">
                  <c:v>4.2900000000000021E-2</c:v>
                </c:pt>
                <c:pt idx="435">
                  <c:v>4.3000000000000003E-2</c:v>
                </c:pt>
                <c:pt idx="436">
                  <c:v>4.3299999999999998E-2</c:v>
                </c:pt>
                <c:pt idx="437">
                  <c:v>4.3400000000000001E-2</c:v>
                </c:pt>
                <c:pt idx="438">
                  <c:v>4.3400000000000001E-2</c:v>
                </c:pt>
                <c:pt idx="439">
                  <c:v>4.3700000000000003E-2</c:v>
                </c:pt>
                <c:pt idx="440">
                  <c:v>4.3700000000000003E-2</c:v>
                </c:pt>
                <c:pt idx="441">
                  <c:v>4.3900000000000002E-2</c:v>
                </c:pt>
                <c:pt idx="442">
                  <c:v>4.3999999999999997E-2</c:v>
                </c:pt>
                <c:pt idx="443">
                  <c:v>4.3999999999999997E-2</c:v>
                </c:pt>
                <c:pt idx="444">
                  <c:v>4.4100000000000014E-2</c:v>
                </c:pt>
                <c:pt idx="445">
                  <c:v>4.4299999999999999E-2</c:v>
                </c:pt>
                <c:pt idx="446">
                  <c:v>4.4500000000000033E-2</c:v>
                </c:pt>
                <c:pt idx="447">
                  <c:v>4.4500000000000033E-2</c:v>
                </c:pt>
                <c:pt idx="448">
                  <c:v>4.4700000000000364E-2</c:v>
                </c:pt>
                <c:pt idx="449">
                  <c:v>4.4800000000000034E-2</c:v>
                </c:pt>
                <c:pt idx="450">
                  <c:v>4.4800000000000034E-2</c:v>
                </c:pt>
                <c:pt idx="451">
                  <c:v>4.5000000000000012E-2</c:v>
                </c:pt>
                <c:pt idx="452">
                  <c:v>4.5000000000000012E-2</c:v>
                </c:pt>
                <c:pt idx="453">
                  <c:v>4.5000000000000012E-2</c:v>
                </c:pt>
                <c:pt idx="454">
                  <c:v>4.5000000000000012E-2</c:v>
                </c:pt>
                <c:pt idx="455">
                  <c:v>4.5100000000000001E-2</c:v>
                </c:pt>
                <c:pt idx="456">
                  <c:v>4.5100000000000001E-2</c:v>
                </c:pt>
                <c:pt idx="457">
                  <c:v>4.5200000000000004E-2</c:v>
                </c:pt>
                <c:pt idx="458">
                  <c:v>4.5300000000000014E-2</c:v>
                </c:pt>
                <c:pt idx="459">
                  <c:v>4.5300000000000014E-2</c:v>
                </c:pt>
                <c:pt idx="460">
                  <c:v>4.5400000000000003E-2</c:v>
                </c:pt>
                <c:pt idx="461">
                  <c:v>4.5600000000000002E-2</c:v>
                </c:pt>
                <c:pt idx="462">
                  <c:v>4.5600000000000002E-2</c:v>
                </c:pt>
                <c:pt idx="463">
                  <c:v>4.5600000000000002E-2</c:v>
                </c:pt>
                <c:pt idx="464">
                  <c:v>4.5600000000000002E-2</c:v>
                </c:pt>
                <c:pt idx="465">
                  <c:v>4.5699999999999998E-2</c:v>
                </c:pt>
                <c:pt idx="466">
                  <c:v>4.5900000000000003E-2</c:v>
                </c:pt>
                <c:pt idx="467">
                  <c:v>4.5900000000000003E-2</c:v>
                </c:pt>
                <c:pt idx="468">
                  <c:v>4.5999999999999999E-2</c:v>
                </c:pt>
                <c:pt idx="469">
                  <c:v>4.6199999999999998E-2</c:v>
                </c:pt>
                <c:pt idx="470">
                  <c:v>4.6400000000000004E-2</c:v>
                </c:pt>
                <c:pt idx="471">
                  <c:v>4.6400000000000004E-2</c:v>
                </c:pt>
                <c:pt idx="472">
                  <c:v>4.65E-2</c:v>
                </c:pt>
                <c:pt idx="473">
                  <c:v>4.65E-2</c:v>
                </c:pt>
                <c:pt idx="474">
                  <c:v>4.6599999999999996E-2</c:v>
                </c:pt>
                <c:pt idx="475">
                  <c:v>4.6599999999999996E-2</c:v>
                </c:pt>
                <c:pt idx="476">
                  <c:v>4.6599999999999996E-2</c:v>
                </c:pt>
                <c:pt idx="477">
                  <c:v>4.6699999999999998E-2</c:v>
                </c:pt>
                <c:pt idx="478">
                  <c:v>4.6800000000000001E-2</c:v>
                </c:pt>
                <c:pt idx="479">
                  <c:v>4.7100000000000003E-2</c:v>
                </c:pt>
                <c:pt idx="480">
                  <c:v>4.7300000000000113E-2</c:v>
                </c:pt>
                <c:pt idx="481">
                  <c:v>4.7400000000000032E-2</c:v>
                </c:pt>
                <c:pt idx="482">
                  <c:v>4.7500000000000014E-2</c:v>
                </c:pt>
                <c:pt idx="483">
                  <c:v>4.7600000000000003E-2</c:v>
                </c:pt>
                <c:pt idx="484">
                  <c:v>4.7600000000000003E-2</c:v>
                </c:pt>
                <c:pt idx="485">
                  <c:v>4.7800000000000023E-2</c:v>
                </c:pt>
                <c:pt idx="486">
                  <c:v>4.7900000000000012E-2</c:v>
                </c:pt>
                <c:pt idx="487">
                  <c:v>4.7900000000000012E-2</c:v>
                </c:pt>
                <c:pt idx="488">
                  <c:v>4.7900000000000012E-2</c:v>
                </c:pt>
                <c:pt idx="489">
                  <c:v>4.8100000000000004E-2</c:v>
                </c:pt>
                <c:pt idx="490">
                  <c:v>4.8100000000000004E-2</c:v>
                </c:pt>
                <c:pt idx="491">
                  <c:v>4.82E-2</c:v>
                </c:pt>
                <c:pt idx="492">
                  <c:v>4.8400000000000012E-2</c:v>
                </c:pt>
                <c:pt idx="493">
                  <c:v>4.8400000000000012E-2</c:v>
                </c:pt>
                <c:pt idx="494">
                  <c:v>4.8400000000000012E-2</c:v>
                </c:pt>
                <c:pt idx="495">
                  <c:v>4.8400000000000012E-2</c:v>
                </c:pt>
                <c:pt idx="496">
                  <c:v>4.8500000000000001E-2</c:v>
                </c:pt>
                <c:pt idx="497">
                  <c:v>4.8500000000000001E-2</c:v>
                </c:pt>
                <c:pt idx="498">
                  <c:v>4.8500000000000001E-2</c:v>
                </c:pt>
                <c:pt idx="499">
                  <c:v>4.8599999999999997E-2</c:v>
                </c:pt>
                <c:pt idx="500">
                  <c:v>4.8599999999999997E-2</c:v>
                </c:pt>
                <c:pt idx="501">
                  <c:v>4.8700000000000014E-2</c:v>
                </c:pt>
                <c:pt idx="502">
                  <c:v>4.8700000000000014E-2</c:v>
                </c:pt>
                <c:pt idx="503">
                  <c:v>4.8700000000000014E-2</c:v>
                </c:pt>
                <c:pt idx="504">
                  <c:v>4.8700000000000014E-2</c:v>
                </c:pt>
                <c:pt idx="505">
                  <c:v>4.8700000000000014E-2</c:v>
                </c:pt>
                <c:pt idx="506">
                  <c:v>4.8800000000000003E-2</c:v>
                </c:pt>
                <c:pt idx="507">
                  <c:v>4.8800000000000003E-2</c:v>
                </c:pt>
                <c:pt idx="508">
                  <c:v>4.8800000000000003E-2</c:v>
                </c:pt>
                <c:pt idx="509">
                  <c:v>4.9000000000000113E-2</c:v>
                </c:pt>
                <c:pt idx="510">
                  <c:v>4.9000000000000113E-2</c:v>
                </c:pt>
                <c:pt idx="511">
                  <c:v>4.9000000000000113E-2</c:v>
                </c:pt>
                <c:pt idx="512">
                  <c:v>4.9200000000000021E-2</c:v>
                </c:pt>
                <c:pt idx="513">
                  <c:v>4.9200000000000021E-2</c:v>
                </c:pt>
                <c:pt idx="514">
                  <c:v>4.9200000000000021E-2</c:v>
                </c:pt>
                <c:pt idx="515">
                  <c:v>4.9300000000000357E-2</c:v>
                </c:pt>
                <c:pt idx="516">
                  <c:v>4.9400000000000034E-2</c:v>
                </c:pt>
                <c:pt idx="517">
                  <c:v>4.9400000000000034E-2</c:v>
                </c:pt>
                <c:pt idx="518">
                  <c:v>4.9400000000000034E-2</c:v>
                </c:pt>
                <c:pt idx="519">
                  <c:v>4.9400000000000034E-2</c:v>
                </c:pt>
                <c:pt idx="520">
                  <c:v>4.9400000000000034E-2</c:v>
                </c:pt>
                <c:pt idx="521">
                  <c:v>4.9600000000000012E-2</c:v>
                </c:pt>
                <c:pt idx="522">
                  <c:v>4.9600000000000012E-2</c:v>
                </c:pt>
                <c:pt idx="523">
                  <c:v>4.9800000000000122E-2</c:v>
                </c:pt>
                <c:pt idx="524">
                  <c:v>0.05</c:v>
                </c:pt>
                <c:pt idx="525">
                  <c:v>5.0100000000000013E-2</c:v>
                </c:pt>
                <c:pt idx="526">
                  <c:v>5.0200000000000002E-2</c:v>
                </c:pt>
                <c:pt idx="527">
                  <c:v>5.0200000000000002E-2</c:v>
                </c:pt>
                <c:pt idx="528">
                  <c:v>5.0299999999999997E-2</c:v>
                </c:pt>
                <c:pt idx="529">
                  <c:v>5.0299999999999997E-2</c:v>
                </c:pt>
                <c:pt idx="530">
                  <c:v>5.0500000000000003E-2</c:v>
                </c:pt>
                <c:pt idx="531">
                  <c:v>5.0599999999999999E-2</c:v>
                </c:pt>
                <c:pt idx="532">
                  <c:v>5.0599999999999999E-2</c:v>
                </c:pt>
                <c:pt idx="533">
                  <c:v>5.0700000000000023E-2</c:v>
                </c:pt>
                <c:pt idx="534">
                  <c:v>5.0700000000000023E-2</c:v>
                </c:pt>
                <c:pt idx="535">
                  <c:v>5.0700000000000023E-2</c:v>
                </c:pt>
                <c:pt idx="536">
                  <c:v>5.0800000000000012E-2</c:v>
                </c:pt>
                <c:pt idx="537">
                  <c:v>5.0800000000000012E-2</c:v>
                </c:pt>
                <c:pt idx="538">
                  <c:v>5.0900000000000001E-2</c:v>
                </c:pt>
                <c:pt idx="539">
                  <c:v>5.0900000000000001E-2</c:v>
                </c:pt>
                <c:pt idx="540">
                  <c:v>5.1000000000000004E-2</c:v>
                </c:pt>
                <c:pt idx="541">
                  <c:v>5.1000000000000004E-2</c:v>
                </c:pt>
                <c:pt idx="542">
                  <c:v>5.1299999999999998E-2</c:v>
                </c:pt>
                <c:pt idx="543">
                  <c:v>5.16E-2</c:v>
                </c:pt>
                <c:pt idx="544">
                  <c:v>5.16E-2</c:v>
                </c:pt>
                <c:pt idx="545">
                  <c:v>5.16E-2</c:v>
                </c:pt>
                <c:pt idx="546">
                  <c:v>5.1800000000000013E-2</c:v>
                </c:pt>
                <c:pt idx="547">
                  <c:v>5.1999999999999998E-2</c:v>
                </c:pt>
                <c:pt idx="548">
                  <c:v>5.1999999999999998E-2</c:v>
                </c:pt>
                <c:pt idx="549">
                  <c:v>5.2100000000000014E-2</c:v>
                </c:pt>
                <c:pt idx="550">
                  <c:v>5.2200000000000003E-2</c:v>
                </c:pt>
                <c:pt idx="551">
                  <c:v>5.2299999999999999E-2</c:v>
                </c:pt>
                <c:pt idx="552">
                  <c:v>5.2299999999999999E-2</c:v>
                </c:pt>
                <c:pt idx="553">
                  <c:v>5.2500000000000012E-2</c:v>
                </c:pt>
                <c:pt idx="554">
                  <c:v>5.270000000000033E-2</c:v>
                </c:pt>
                <c:pt idx="555">
                  <c:v>5.270000000000033E-2</c:v>
                </c:pt>
                <c:pt idx="556">
                  <c:v>5.270000000000033E-2</c:v>
                </c:pt>
                <c:pt idx="557">
                  <c:v>5.270000000000033E-2</c:v>
                </c:pt>
                <c:pt idx="558">
                  <c:v>5.270000000000033E-2</c:v>
                </c:pt>
                <c:pt idx="559">
                  <c:v>5.270000000000033E-2</c:v>
                </c:pt>
                <c:pt idx="560">
                  <c:v>5.270000000000033E-2</c:v>
                </c:pt>
                <c:pt idx="561">
                  <c:v>5.270000000000033E-2</c:v>
                </c:pt>
                <c:pt idx="562">
                  <c:v>5.2800000000000034E-2</c:v>
                </c:pt>
                <c:pt idx="563">
                  <c:v>5.2900000000000023E-2</c:v>
                </c:pt>
                <c:pt idx="564">
                  <c:v>5.2900000000000023E-2</c:v>
                </c:pt>
                <c:pt idx="565">
                  <c:v>5.3100000000000001E-2</c:v>
                </c:pt>
                <c:pt idx="566">
                  <c:v>5.3300000000000014E-2</c:v>
                </c:pt>
                <c:pt idx="567">
                  <c:v>5.3400000000000003E-2</c:v>
                </c:pt>
                <c:pt idx="568">
                  <c:v>5.3400000000000003E-2</c:v>
                </c:pt>
                <c:pt idx="569">
                  <c:v>5.3600000000000002E-2</c:v>
                </c:pt>
                <c:pt idx="570">
                  <c:v>5.3699999999999998E-2</c:v>
                </c:pt>
                <c:pt idx="571">
                  <c:v>5.3900000000000003E-2</c:v>
                </c:pt>
                <c:pt idx="572">
                  <c:v>5.3999999999999999E-2</c:v>
                </c:pt>
                <c:pt idx="573">
                  <c:v>5.4200000000000012E-2</c:v>
                </c:pt>
                <c:pt idx="574">
                  <c:v>5.4200000000000012E-2</c:v>
                </c:pt>
                <c:pt idx="575">
                  <c:v>5.4200000000000012E-2</c:v>
                </c:pt>
                <c:pt idx="576">
                  <c:v>5.4200000000000012E-2</c:v>
                </c:pt>
                <c:pt idx="577">
                  <c:v>5.430000000000041E-2</c:v>
                </c:pt>
                <c:pt idx="578">
                  <c:v>5.4400000000000184E-2</c:v>
                </c:pt>
                <c:pt idx="579">
                  <c:v>5.4400000000000184E-2</c:v>
                </c:pt>
                <c:pt idx="580">
                  <c:v>5.4400000000000184E-2</c:v>
                </c:pt>
                <c:pt idx="581">
                  <c:v>5.4600000000000003E-2</c:v>
                </c:pt>
                <c:pt idx="582">
                  <c:v>5.4600000000000003E-2</c:v>
                </c:pt>
                <c:pt idx="583">
                  <c:v>5.4600000000000003E-2</c:v>
                </c:pt>
                <c:pt idx="584">
                  <c:v>5.4700000000000401E-2</c:v>
                </c:pt>
                <c:pt idx="585">
                  <c:v>5.4800000000000133E-2</c:v>
                </c:pt>
                <c:pt idx="586">
                  <c:v>5.4800000000000133E-2</c:v>
                </c:pt>
                <c:pt idx="587">
                  <c:v>5.4900000000000032E-2</c:v>
                </c:pt>
                <c:pt idx="588">
                  <c:v>5.5100000000000003E-2</c:v>
                </c:pt>
                <c:pt idx="589">
                  <c:v>5.5199999999999999E-2</c:v>
                </c:pt>
                <c:pt idx="590">
                  <c:v>5.5400000000000033E-2</c:v>
                </c:pt>
                <c:pt idx="591">
                  <c:v>5.5500000000000022E-2</c:v>
                </c:pt>
                <c:pt idx="592">
                  <c:v>5.5600000000000004E-2</c:v>
                </c:pt>
                <c:pt idx="593">
                  <c:v>5.5600000000000004E-2</c:v>
                </c:pt>
                <c:pt idx="594">
                  <c:v>5.5700000000000034E-2</c:v>
                </c:pt>
                <c:pt idx="595">
                  <c:v>5.5900000000000012E-2</c:v>
                </c:pt>
                <c:pt idx="596">
                  <c:v>5.6000000000000001E-2</c:v>
                </c:pt>
                <c:pt idx="597">
                  <c:v>5.6000000000000001E-2</c:v>
                </c:pt>
                <c:pt idx="598">
                  <c:v>5.62E-2</c:v>
                </c:pt>
                <c:pt idx="599">
                  <c:v>5.62E-2</c:v>
                </c:pt>
                <c:pt idx="600">
                  <c:v>5.6500000000000002E-2</c:v>
                </c:pt>
                <c:pt idx="601">
                  <c:v>5.6700000000000014E-2</c:v>
                </c:pt>
                <c:pt idx="602">
                  <c:v>5.6700000000000014E-2</c:v>
                </c:pt>
                <c:pt idx="603">
                  <c:v>5.6899999999999999E-2</c:v>
                </c:pt>
                <c:pt idx="604">
                  <c:v>5.7100000000000012E-2</c:v>
                </c:pt>
                <c:pt idx="605">
                  <c:v>5.7100000000000012E-2</c:v>
                </c:pt>
                <c:pt idx="606">
                  <c:v>5.7200000000000001E-2</c:v>
                </c:pt>
                <c:pt idx="607">
                  <c:v>5.7300000000000337E-2</c:v>
                </c:pt>
                <c:pt idx="608">
                  <c:v>5.7400000000000034E-2</c:v>
                </c:pt>
                <c:pt idx="609">
                  <c:v>5.7500000000000023E-2</c:v>
                </c:pt>
                <c:pt idx="610">
                  <c:v>5.7500000000000023E-2</c:v>
                </c:pt>
                <c:pt idx="611">
                  <c:v>5.7500000000000023E-2</c:v>
                </c:pt>
                <c:pt idx="612">
                  <c:v>5.7500000000000023E-2</c:v>
                </c:pt>
                <c:pt idx="613">
                  <c:v>5.7700000000000133E-2</c:v>
                </c:pt>
                <c:pt idx="614">
                  <c:v>5.7800000000000094E-2</c:v>
                </c:pt>
                <c:pt idx="615">
                  <c:v>5.8100000000000013E-2</c:v>
                </c:pt>
                <c:pt idx="616">
                  <c:v>5.8200000000000002E-2</c:v>
                </c:pt>
                <c:pt idx="617">
                  <c:v>5.8200000000000002E-2</c:v>
                </c:pt>
                <c:pt idx="618">
                  <c:v>5.8200000000000002E-2</c:v>
                </c:pt>
                <c:pt idx="619">
                  <c:v>5.8299999999999998E-2</c:v>
                </c:pt>
                <c:pt idx="620">
                  <c:v>5.8400000000000014E-2</c:v>
                </c:pt>
                <c:pt idx="621">
                  <c:v>5.8500000000000003E-2</c:v>
                </c:pt>
                <c:pt idx="622">
                  <c:v>5.8599999999999999E-2</c:v>
                </c:pt>
                <c:pt idx="623">
                  <c:v>5.8900000000000001E-2</c:v>
                </c:pt>
                <c:pt idx="624">
                  <c:v>5.900000000000033E-2</c:v>
                </c:pt>
                <c:pt idx="625">
                  <c:v>5.9100000000000014E-2</c:v>
                </c:pt>
                <c:pt idx="626">
                  <c:v>5.9100000000000014E-2</c:v>
                </c:pt>
                <c:pt idx="627">
                  <c:v>5.9300000000000401E-2</c:v>
                </c:pt>
                <c:pt idx="628">
                  <c:v>5.9400000000000133E-2</c:v>
                </c:pt>
                <c:pt idx="629">
                  <c:v>5.9500000000000032E-2</c:v>
                </c:pt>
                <c:pt idx="630">
                  <c:v>5.9700000000000419E-2</c:v>
                </c:pt>
                <c:pt idx="631">
                  <c:v>5.9700000000000419E-2</c:v>
                </c:pt>
                <c:pt idx="632">
                  <c:v>5.9800000000000124E-2</c:v>
                </c:pt>
                <c:pt idx="633">
                  <c:v>5.9900000000000113E-2</c:v>
                </c:pt>
                <c:pt idx="634">
                  <c:v>6.0000000000000032E-2</c:v>
                </c:pt>
                <c:pt idx="635">
                  <c:v>6.0000000000000032E-2</c:v>
                </c:pt>
                <c:pt idx="636">
                  <c:v>6.0200000000000004E-2</c:v>
                </c:pt>
                <c:pt idx="637">
                  <c:v>6.0299999999999999E-2</c:v>
                </c:pt>
                <c:pt idx="638">
                  <c:v>6.0299999999999999E-2</c:v>
                </c:pt>
                <c:pt idx="639">
                  <c:v>6.0299999999999999E-2</c:v>
                </c:pt>
                <c:pt idx="640">
                  <c:v>6.0400000000000023E-2</c:v>
                </c:pt>
                <c:pt idx="641">
                  <c:v>6.0400000000000023E-2</c:v>
                </c:pt>
                <c:pt idx="642">
                  <c:v>6.0600000000000001E-2</c:v>
                </c:pt>
                <c:pt idx="643">
                  <c:v>6.0700000000000122E-2</c:v>
                </c:pt>
                <c:pt idx="644">
                  <c:v>6.0800000000000014E-2</c:v>
                </c:pt>
                <c:pt idx="645">
                  <c:v>6.1000000000000013E-2</c:v>
                </c:pt>
                <c:pt idx="646">
                  <c:v>6.1000000000000013E-2</c:v>
                </c:pt>
                <c:pt idx="647">
                  <c:v>6.1000000000000013E-2</c:v>
                </c:pt>
                <c:pt idx="648">
                  <c:v>6.1100000000000002E-2</c:v>
                </c:pt>
                <c:pt idx="649">
                  <c:v>6.1100000000000002E-2</c:v>
                </c:pt>
                <c:pt idx="650">
                  <c:v>6.1199999999999997E-2</c:v>
                </c:pt>
                <c:pt idx="651">
                  <c:v>6.1400000000000003E-2</c:v>
                </c:pt>
                <c:pt idx="652">
                  <c:v>6.1400000000000003E-2</c:v>
                </c:pt>
                <c:pt idx="653">
                  <c:v>6.1699999999999998E-2</c:v>
                </c:pt>
                <c:pt idx="654">
                  <c:v>6.1699999999999998E-2</c:v>
                </c:pt>
                <c:pt idx="655">
                  <c:v>6.1699999999999998E-2</c:v>
                </c:pt>
                <c:pt idx="656">
                  <c:v>6.1699999999999998E-2</c:v>
                </c:pt>
                <c:pt idx="657">
                  <c:v>6.2000000000000034E-2</c:v>
                </c:pt>
                <c:pt idx="658">
                  <c:v>6.2000000000000034E-2</c:v>
                </c:pt>
                <c:pt idx="659">
                  <c:v>6.2000000000000034E-2</c:v>
                </c:pt>
                <c:pt idx="660">
                  <c:v>6.2100000000000023E-2</c:v>
                </c:pt>
                <c:pt idx="661">
                  <c:v>6.2200000000000012E-2</c:v>
                </c:pt>
                <c:pt idx="662">
                  <c:v>6.2300000000000133E-2</c:v>
                </c:pt>
                <c:pt idx="663">
                  <c:v>6.2300000000000133E-2</c:v>
                </c:pt>
                <c:pt idx="664">
                  <c:v>6.25E-2</c:v>
                </c:pt>
                <c:pt idx="665">
                  <c:v>6.25E-2</c:v>
                </c:pt>
                <c:pt idx="666">
                  <c:v>6.2600000000000003E-2</c:v>
                </c:pt>
                <c:pt idx="667">
                  <c:v>6.2700000000000033E-2</c:v>
                </c:pt>
                <c:pt idx="668">
                  <c:v>6.2800000000000022E-2</c:v>
                </c:pt>
                <c:pt idx="669">
                  <c:v>6.3100000000000003E-2</c:v>
                </c:pt>
                <c:pt idx="670">
                  <c:v>6.3200000000000006E-2</c:v>
                </c:pt>
                <c:pt idx="671">
                  <c:v>6.3400000000000012E-2</c:v>
                </c:pt>
                <c:pt idx="672">
                  <c:v>6.3600000000000004E-2</c:v>
                </c:pt>
                <c:pt idx="673">
                  <c:v>6.370000000000002E-2</c:v>
                </c:pt>
                <c:pt idx="674">
                  <c:v>6.3800000000000009E-2</c:v>
                </c:pt>
                <c:pt idx="675">
                  <c:v>6.4000000000000112E-2</c:v>
                </c:pt>
                <c:pt idx="676">
                  <c:v>6.4000000000000112E-2</c:v>
                </c:pt>
                <c:pt idx="677">
                  <c:v>6.4100000000000004E-2</c:v>
                </c:pt>
                <c:pt idx="678">
                  <c:v>6.4100000000000004E-2</c:v>
                </c:pt>
                <c:pt idx="679">
                  <c:v>6.4199999999999993E-2</c:v>
                </c:pt>
                <c:pt idx="680">
                  <c:v>6.4199999999999993E-2</c:v>
                </c:pt>
                <c:pt idx="681">
                  <c:v>6.4199999999999993E-2</c:v>
                </c:pt>
                <c:pt idx="682">
                  <c:v>6.4199999999999993E-2</c:v>
                </c:pt>
                <c:pt idx="683">
                  <c:v>6.4199999999999993E-2</c:v>
                </c:pt>
                <c:pt idx="684">
                  <c:v>6.430000000000044E-2</c:v>
                </c:pt>
                <c:pt idx="685">
                  <c:v>6.430000000000044E-2</c:v>
                </c:pt>
                <c:pt idx="686">
                  <c:v>6.430000000000044E-2</c:v>
                </c:pt>
                <c:pt idx="687">
                  <c:v>6.430000000000044E-2</c:v>
                </c:pt>
                <c:pt idx="688">
                  <c:v>6.4400000000000124E-2</c:v>
                </c:pt>
                <c:pt idx="689">
                  <c:v>6.450000000000003E-2</c:v>
                </c:pt>
                <c:pt idx="690">
                  <c:v>6.4600000000000019E-2</c:v>
                </c:pt>
                <c:pt idx="691">
                  <c:v>6.4699999999999994E-2</c:v>
                </c:pt>
                <c:pt idx="692">
                  <c:v>6.4900000000000013E-2</c:v>
                </c:pt>
                <c:pt idx="693">
                  <c:v>6.4900000000000013E-2</c:v>
                </c:pt>
                <c:pt idx="694">
                  <c:v>6.5000000000000002E-2</c:v>
                </c:pt>
                <c:pt idx="695">
                  <c:v>6.5000000000000002E-2</c:v>
                </c:pt>
                <c:pt idx="696">
                  <c:v>6.5000000000000002E-2</c:v>
                </c:pt>
                <c:pt idx="697">
                  <c:v>6.5199999999999994E-2</c:v>
                </c:pt>
                <c:pt idx="698">
                  <c:v>6.5400000000000014E-2</c:v>
                </c:pt>
                <c:pt idx="699">
                  <c:v>6.5400000000000014E-2</c:v>
                </c:pt>
                <c:pt idx="700">
                  <c:v>6.5699999999999995E-2</c:v>
                </c:pt>
                <c:pt idx="701">
                  <c:v>6.5800000000000011E-2</c:v>
                </c:pt>
                <c:pt idx="702">
                  <c:v>6.5800000000000011E-2</c:v>
                </c:pt>
                <c:pt idx="703">
                  <c:v>6.6100000000000006E-2</c:v>
                </c:pt>
                <c:pt idx="704">
                  <c:v>6.6199999999999995E-2</c:v>
                </c:pt>
                <c:pt idx="705">
                  <c:v>6.6299999999999998E-2</c:v>
                </c:pt>
                <c:pt idx="706">
                  <c:v>6.6400000000000001E-2</c:v>
                </c:pt>
                <c:pt idx="707">
                  <c:v>6.6400000000000001E-2</c:v>
                </c:pt>
                <c:pt idx="708">
                  <c:v>6.6400000000000001E-2</c:v>
                </c:pt>
                <c:pt idx="709">
                  <c:v>6.6600000000000006E-2</c:v>
                </c:pt>
                <c:pt idx="710">
                  <c:v>6.6699999999999995E-2</c:v>
                </c:pt>
                <c:pt idx="711">
                  <c:v>6.6799999999999998E-2</c:v>
                </c:pt>
                <c:pt idx="712">
                  <c:v>6.6900000000000001E-2</c:v>
                </c:pt>
                <c:pt idx="713">
                  <c:v>6.6900000000000001E-2</c:v>
                </c:pt>
                <c:pt idx="714">
                  <c:v>6.6900000000000001E-2</c:v>
                </c:pt>
                <c:pt idx="715">
                  <c:v>6.7299999999999999E-2</c:v>
                </c:pt>
                <c:pt idx="716">
                  <c:v>6.7299999999999999E-2</c:v>
                </c:pt>
                <c:pt idx="717">
                  <c:v>6.7700000000000024E-2</c:v>
                </c:pt>
                <c:pt idx="718">
                  <c:v>6.7800000000000013E-2</c:v>
                </c:pt>
                <c:pt idx="719">
                  <c:v>6.7900000000000002E-2</c:v>
                </c:pt>
                <c:pt idx="720">
                  <c:v>6.7900000000000002E-2</c:v>
                </c:pt>
                <c:pt idx="721">
                  <c:v>6.7900000000000002E-2</c:v>
                </c:pt>
                <c:pt idx="722">
                  <c:v>6.8000000000000019E-2</c:v>
                </c:pt>
                <c:pt idx="723">
                  <c:v>6.8099999999999994E-2</c:v>
                </c:pt>
                <c:pt idx="724">
                  <c:v>6.8300000000000013E-2</c:v>
                </c:pt>
                <c:pt idx="725">
                  <c:v>6.8300000000000013E-2</c:v>
                </c:pt>
                <c:pt idx="726">
                  <c:v>6.8300000000000013E-2</c:v>
                </c:pt>
                <c:pt idx="727">
                  <c:v>6.8300000000000013E-2</c:v>
                </c:pt>
                <c:pt idx="728">
                  <c:v>6.8300000000000013E-2</c:v>
                </c:pt>
                <c:pt idx="729">
                  <c:v>6.8300000000000013E-2</c:v>
                </c:pt>
                <c:pt idx="730">
                  <c:v>6.8500000000000019E-2</c:v>
                </c:pt>
                <c:pt idx="731">
                  <c:v>6.8599999999999994E-2</c:v>
                </c:pt>
                <c:pt idx="732">
                  <c:v>6.8699999999999997E-2</c:v>
                </c:pt>
                <c:pt idx="733">
                  <c:v>6.88E-2</c:v>
                </c:pt>
                <c:pt idx="734">
                  <c:v>6.9000000000000034E-2</c:v>
                </c:pt>
                <c:pt idx="735">
                  <c:v>6.9000000000000034E-2</c:v>
                </c:pt>
                <c:pt idx="736">
                  <c:v>6.9100000000000023E-2</c:v>
                </c:pt>
                <c:pt idx="737">
                  <c:v>6.9100000000000023E-2</c:v>
                </c:pt>
                <c:pt idx="738">
                  <c:v>6.9100000000000023E-2</c:v>
                </c:pt>
                <c:pt idx="739">
                  <c:v>6.9100000000000023E-2</c:v>
                </c:pt>
                <c:pt idx="740">
                  <c:v>6.9100000000000023E-2</c:v>
                </c:pt>
                <c:pt idx="741">
                  <c:v>6.9100000000000023E-2</c:v>
                </c:pt>
                <c:pt idx="742">
                  <c:v>6.9200000000000012E-2</c:v>
                </c:pt>
                <c:pt idx="743">
                  <c:v>6.9200000000000012E-2</c:v>
                </c:pt>
                <c:pt idx="744">
                  <c:v>6.9200000000000012E-2</c:v>
                </c:pt>
                <c:pt idx="745">
                  <c:v>6.9200000000000012E-2</c:v>
                </c:pt>
                <c:pt idx="746">
                  <c:v>6.9200000000000012E-2</c:v>
                </c:pt>
                <c:pt idx="747">
                  <c:v>6.9200000000000012E-2</c:v>
                </c:pt>
                <c:pt idx="748">
                  <c:v>6.9300000000000472E-2</c:v>
                </c:pt>
                <c:pt idx="749">
                  <c:v>6.9300000000000472E-2</c:v>
                </c:pt>
                <c:pt idx="750">
                  <c:v>6.9300000000000472E-2</c:v>
                </c:pt>
                <c:pt idx="751">
                  <c:v>6.9500000000000034E-2</c:v>
                </c:pt>
                <c:pt idx="752">
                  <c:v>6.9500000000000034E-2</c:v>
                </c:pt>
                <c:pt idx="753">
                  <c:v>6.9600000000000023E-2</c:v>
                </c:pt>
                <c:pt idx="754">
                  <c:v>6.9600000000000023E-2</c:v>
                </c:pt>
                <c:pt idx="755">
                  <c:v>6.9600000000000023E-2</c:v>
                </c:pt>
                <c:pt idx="756">
                  <c:v>6.9700000000000123E-2</c:v>
                </c:pt>
                <c:pt idx="757">
                  <c:v>7.0000000000000021E-2</c:v>
                </c:pt>
                <c:pt idx="758">
                  <c:v>7.010000000000001E-2</c:v>
                </c:pt>
                <c:pt idx="759">
                  <c:v>7.010000000000001E-2</c:v>
                </c:pt>
                <c:pt idx="760">
                  <c:v>7.0199999999999999E-2</c:v>
                </c:pt>
                <c:pt idx="761">
                  <c:v>7.0199999999999999E-2</c:v>
                </c:pt>
                <c:pt idx="762">
                  <c:v>7.0199999999999999E-2</c:v>
                </c:pt>
                <c:pt idx="763">
                  <c:v>7.0400000000000004E-2</c:v>
                </c:pt>
                <c:pt idx="764">
                  <c:v>7.0400000000000004E-2</c:v>
                </c:pt>
                <c:pt idx="765">
                  <c:v>7.0400000000000004E-2</c:v>
                </c:pt>
                <c:pt idx="766">
                  <c:v>7.0400000000000004E-2</c:v>
                </c:pt>
                <c:pt idx="767">
                  <c:v>7.0400000000000004E-2</c:v>
                </c:pt>
                <c:pt idx="768">
                  <c:v>7.0400000000000004E-2</c:v>
                </c:pt>
                <c:pt idx="769">
                  <c:v>7.0499999999999993E-2</c:v>
                </c:pt>
                <c:pt idx="770">
                  <c:v>7.0499999999999993E-2</c:v>
                </c:pt>
                <c:pt idx="771">
                  <c:v>7.0499999999999993E-2</c:v>
                </c:pt>
                <c:pt idx="772">
                  <c:v>7.0499999999999993E-2</c:v>
                </c:pt>
                <c:pt idx="773">
                  <c:v>7.0499999999999993E-2</c:v>
                </c:pt>
                <c:pt idx="774">
                  <c:v>7.0499999999999993E-2</c:v>
                </c:pt>
                <c:pt idx="775">
                  <c:v>7.0499999999999993E-2</c:v>
                </c:pt>
                <c:pt idx="776">
                  <c:v>7.0499999999999993E-2</c:v>
                </c:pt>
                <c:pt idx="777">
                  <c:v>7.0499999999999993E-2</c:v>
                </c:pt>
                <c:pt idx="778">
                  <c:v>7.0499999999999993E-2</c:v>
                </c:pt>
                <c:pt idx="779">
                  <c:v>7.0499999999999993E-2</c:v>
                </c:pt>
                <c:pt idx="780">
                  <c:v>7.0499999999999993E-2</c:v>
                </c:pt>
                <c:pt idx="781">
                  <c:v>7.060000000000001E-2</c:v>
                </c:pt>
                <c:pt idx="782">
                  <c:v>7.0800000000000002E-2</c:v>
                </c:pt>
                <c:pt idx="783">
                  <c:v>7.0900000000000019E-2</c:v>
                </c:pt>
                <c:pt idx="784">
                  <c:v>7.1199999999999999E-2</c:v>
                </c:pt>
                <c:pt idx="785">
                  <c:v>7.1199999999999999E-2</c:v>
                </c:pt>
                <c:pt idx="786">
                  <c:v>7.1300000000000002E-2</c:v>
                </c:pt>
                <c:pt idx="787">
                  <c:v>7.1300000000000002E-2</c:v>
                </c:pt>
                <c:pt idx="788">
                  <c:v>7.1300000000000002E-2</c:v>
                </c:pt>
                <c:pt idx="789">
                  <c:v>7.1499999999999994E-2</c:v>
                </c:pt>
                <c:pt idx="790">
                  <c:v>7.1499999999999994E-2</c:v>
                </c:pt>
                <c:pt idx="791">
                  <c:v>7.1499999999999994E-2</c:v>
                </c:pt>
                <c:pt idx="792">
                  <c:v>7.1599999999999997E-2</c:v>
                </c:pt>
                <c:pt idx="793">
                  <c:v>7.1800000000000003E-2</c:v>
                </c:pt>
                <c:pt idx="794">
                  <c:v>7.1800000000000003E-2</c:v>
                </c:pt>
                <c:pt idx="795">
                  <c:v>7.1900000000000006E-2</c:v>
                </c:pt>
                <c:pt idx="796">
                  <c:v>7.1900000000000006E-2</c:v>
                </c:pt>
                <c:pt idx="797">
                  <c:v>7.22E-2</c:v>
                </c:pt>
                <c:pt idx="798">
                  <c:v>7.22E-2</c:v>
                </c:pt>
                <c:pt idx="799">
                  <c:v>7.2400000000000034E-2</c:v>
                </c:pt>
                <c:pt idx="800">
                  <c:v>7.2400000000000034E-2</c:v>
                </c:pt>
                <c:pt idx="801">
                  <c:v>7.2600000000000012E-2</c:v>
                </c:pt>
                <c:pt idx="802">
                  <c:v>7.2800000000000031E-2</c:v>
                </c:pt>
                <c:pt idx="803">
                  <c:v>7.290000000000002E-2</c:v>
                </c:pt>
                <c:pt idx="804">
                  <c:v>7.3099999999999998E-2</c:v>
                </c:pt>
                <c:pt idx="805">
                  <c:v>7.3099999999999998E-2</c:v>
                </c:pt>
                <c:pt idx="806">
                  <c:v>7.3099999999999998E-2</c:v>
                </c:pt>
                <c:pt idx="807">
                  <c:v>7.3099999999999998E-2</c:v>
                </c:pt>
                <c:pt idx="808">
                  <c:v>7.3099999999999998E-2</c:v>
                </c:pt>
                <c:pt idx="809">
                  <c:v>7.3099999999999998E-2</c:v>
                </c:pt>
                <c:pt idx="810">
                  <c:v>7.3200000000000001E-2</c:v>
                </c:pt>
                <c:pt idx="811">
                  <c:v>7.3200000000000001E-2</c:v>
                </c:pt>
                <c:pt idx="812">
                  <c:v>7.3200000000000001E-2</c:v>
                </c:pt>
                <c:pt idx="813">
                  <c:v>7.3200000000000001E-2</c:v>
                </c:pt>
                <c:pt idx="814">
                  <c:v>7.3200000000000001E-2</c:v>
                </c:pt>
                <c:pt idx="815">
                  <c:v>7.3400000000000021E-2</c:v>
                </c:pt>
                <c:pt idx="816">
                  <c:v>7.3400000000000021E-2</c:v>
                </c:pt>
                <c:pt idx="817">
                  <c:v>7.3700000000000029E-2</c:v>
                </c:pt>
                <c:pt idx="818">
                  <c:v>7.3999999999999996E-2</c:v>
                </c:pt>
                <c:pt idx="819">
                  <c:v>7.3999999999999996E-2</c:v>
                </c:pt>
                <c:pt idx="820">
                  <c:v>7.4200000000000002E-2</c:v>
                </c:pt>
                <c:pt idx="821">
                  <c:v>7.4200000000000002E-2</c:v>
                </c:pt>
                <c:pt idx="822">
                  <c:v>7.4200000000000002E-2</c:v>
                </c:pt>
                <c:pt idx="823">
                  <c:v>7.4200000000000002E-2</c:v>
                </c:pt>
                <c:pt idx="824">
                  <c:v>7.4500000000000094E-2</c:v>
                </c:pt>
                <c:pt idx="825">
                  <c:v>7.4600000000000014E-2</c:v>
                </c:pt>
                <c:pt idx="826">
                  <c:v>7.4600000000000014E-2</c:v>
                </c:pt>
                <c:pt idx="827">
                  <c:v>7.4800000000000033E-2</c:v>
                </c:pt>
                <c:pt idx="828">
                  <c:v>7.51E-2</c:v>
                </c:pt>
                <c:pt idx="829">
                  <c:v>7.51E-2</c:v>
                </c:pt>
                <c:pt idx="830">
                  <c:v>7.5300000000000034E-2</c:v>
                </c:pt>
                <c:pt idx="831">
                  <c:v>7.5300000000000034E-2</c:v>
                </c:pt>
                <c:pt idx="832">
                  <c:v>7.5600000000000001E-2</c:v>
                </c:pt>
                <c:pt idx="833">
                  <c:v>7.580000000000002E-2</c:v>
                </c:pt>
                <c:pt idx="834">
                  <c:v>7.6100000000000001E-2</c:v>
                </c:pt>
                <c:pt idx="835">
                  <c:v>7.6300000000000021E-2</c:v>
                </c:pt>
                <c:pt idx="836">
                  <c:v>7.640000000000001E-2</c:v>
                </c:pt>
                <c:pt idx="837">
                  <c:v>7.6600000000000001E-2</c:v>
                </c:pt>
                <c:pt idx="838">
                  <c:v>7.6600000000000001E-2</c:v>
                </c:pt>
                <c:pt idx="839">
                  <c:v>7.6600000000000001E-2</c:v>
                </c:pt>
                <c:pt idx="840">
                  <c:v>7.6600000000000001E-2</c:v>
                </c:pt>
                <c:pt idx="841">
                  <c:v>7.6799999999999993E-2</c:v>
                </c:pt>
                <c:pt idx="842">
                  <c:v>7.7100000000000002E-2</c:v>
                </c:pt>
                <c:pt idx="843">
                  <c:v>7.7100000000000002E-2</c:v>
                </c:pt>
                <c:pt idx="844">
                  <c:v>7.7299999999999994E-2</c:v>
                </c:pt>
                <c:pt idx="845">
                  <c:v>7.7500000000000013E-2</c:v>
                </c:pt>
                <c:pt idx="846">
                  <c:v>7.7500000000000013E-2</c:v>
                </c:pt>
                <c:pt idx="847">
                  <c:v>7.7500000000000013E-2</c:v>
                </c:pt>
                <c:pt idx="848">
                  <c:v>7.7500000000000013E-2</c:v>
                </c:pt>
                <c:pt idx="849">
                  <c:v>7.7900000000000039E-2</c:v>
                </c:pt>
                <c:pt idx="850">
                  <c:v>7.7900000000000039E-2</c:v>
                </c:pt>
                <c:pt idx="851">
                  <c:v>7.7900000000000039E-2</c:v>
                </c:pt>
                <c:pt idx="852">
                  <c:v>7.8299999999999995E-2</c:v>
                </c:pt>
                <c:pt idx="853">
                  <c:v>7.8299999999999995E-2</c:v>
                </c:pt>
                <c:pt idx="854">
                  <c:v>7.8299999999999995E-2</c:v>
                </c:pt>
                <c:pt idx="855">
                  <c:v>7.8400000000000011E-2</c:v>
                </c:pt>
                <c:pt idx="856">
                  <c:v>7.8400000000000011E-2</c:v>
                </c:pt>
                <c:pt idx="857">
                  <c:v>7.8400000000000011E-2</c:v>
                </c:pt>
                <c:pt idx="858">
                  <c:v>7.8400000000000011E-2</c:v>
                </c:pt>
                <c:pt idx="859">
                  <c:v>7.8400000000000011E-2</c:v>
                </c:pt>
                <c:pt idx="860">
                  <c:v>7.8600000000000003E-2</c:v>
                </c:pt>
                <c:pt idx="861">
                  <c:v>7.8800000000000023E-2</c:v>
                </c:pt>
                <c:pt idx="862">
                  <c:v>7.8800000000000023E-2</c:v>
                </c:pt>
                <c:pt idx="863">
                  <c:v>7.8800000000000023E-2</c:v>
                </c:pt>
                <c:pt idx="864">
                  <c:v>7.9000000000000431E-2</c:v>
                </c:pt>
                <c:pt idx="865">
                  <c:v>7.920000000000002E-2</c:v>
                </c:pt>
                <c:pt idx="866">
                  <c:v>7.920000000000002E-2</c:v>
                </c:pt>
                <c:pt idx="867">
                  <c:v>7.920000000000002E-2</c:v>
                </c:pt>
                <c:pt idx="868">
                  <c:v>7.920000000000002E-2</c:v>
                </c:pt>
                <c:pt idx="869">
                  <c:v>7.9400000000000123E-2</c:v>
                </c:pt>
                <c:pt idx="870">
                  <c:v>7.9600000000000004E-2</c:v>
                </c:pt>
                <c:pt idx="871">
                  <c:v>8.0000000000000043E-2</c:v>
                </c:pt>
                <c:pt idx="872">
                  <c:v>8.0000000000000043E-2</c:v>
                </c:pt>
                <c:pt idx="873">
                  <c:v>8.0000000000000043E-2</c:v>
                </c:pt>
                <c:pt idx="874">
                  <c:v>8.0400000000000041E-2</c:v>
                </c:pt>
                <c:pt idx="875">
                  <c:v>8.0400000000000041E-2</c:v>
                </c:pt>
                <c:pt idx="876">
                  <c:v>8.0400000000000041E-2</c:v>
                </c:pt>
                <c:pt idx="877">
                  <c:v>8.0400000000000041E-2</c:v>
                </c:pt>
                <c:pt idx="878">
                  <c:v>8.0400000000000041E-2</c:v>
                </c:pt>
                <c:pt idx="879">
                  <c:v>8.0400000000000041E-2</c:v>
                </c:pt>
                <c:pt idx="880">
                  <c:v>8.0400000000000041E-2</c:v>
                </c:pt>
                <c:pt idx="881">
                  <c:v>8.0400000000000041E-2</c:v>
                </c:pt>
                <c:pt idx="882">
                  <c:v>8.0400000000000041E-2</c:v>
                </c:pt>
                <c:pt idx="883">
                  <c:v>8.0400000000000041E-2</c:v>
                </c:pt>
                <c:pt idx="884">
                  <c:v>8.0400000000000041E-2</c:v>
                </c:pt>
                <c:pt idx="885">
                  <c:v>8.0400000000000041E-2</c:v>
                </c:pt>
                <c:pt idx="886">
                  <c:v>8.0600000000000047E-2</c:v>
                </c:pt>
                <c:pt idx="887">
                  <c:v>8.0600000000000047E-2</c:v>
                </c:pt>
                <c:pt idx="888">
                  <c:v>8.0600000000000047E-2</c:v>
                </c:pt>
                <c:pt idx="889">
                  <c:v>8.0600000000000047E-2</c:v>
                </c:pt>
                <c:pt idx="890">
                  <c:v>8.0600000000000047E-2</c:v>
                </c:pt>
                <c:pt idx="891">
                  <c:v>8.0600000000000047E-2</c:v>
                </c:pt>
                <c:pt idx="892">
                  <c:v>8.0600000000000047E-2</c:v>
                </c:pt>
                <c:pt idx="893">
                  <c:v>8.0600000000000047E-2</c:v>
                </c:pt>
                <c:pt idx="894">
                  <c:v>8.0600000000000047E-2</c:v>
                </c:pt>
                <c:pt idx="895">
                  <c:v>8.0600000000000047E-2</c:v>
                </c:pt>
                <c:pt idx="896">
                  <c:v>8.0800000000000025E-2</c:v>
                </c:pt>
                <c:pt idx="897">
                  <c:v>8.1300000000000011E-2</c:v>
                </c:pt>
                <c:pt idx="898">
                  <c:v>8.1500000000000045E-2</c:v>
                </c:pt>
                <c:pt idx="899">
                  <c:v>8.2000000000000003E-2</c:v>
                </c:pt>
                <c:pt idx="900">
                  <c:v>8.2200000000000009E-2</c:v>
                </c:pt>
                <c:pt idx="901">
                  <c:v>8.2200000000000009E-2</c:v>
                </c:pt>
                <c:pt idx="902">
                  <c:v>8.2200000000000009E-2</c:v>
                </c:pt>
                <c:pt idx="903">
                  <c:v>8.2200000000000009E-2</c:v>
                </c:pt>
                <c:pt idx="904">
                  <c:v>8.2200000000000009E-2</c:v>
                </c:pt>
                <c:pt idx="905">
                  <c:v>8.2400000000000015E-2</c:v>
                </c:pt>
                <c:pt idx="906">
                  <c:v>8.2600000000000007E-2</c:v>
                </c:pt>
                <c:pt idx="907">
                  <c:v>8.2600000000000007E-2</c:v>
                </c:pt>
                <c:pt idx="908">
                  <c:v>8.2600000000000007E-2</c:v>
                </c:pt>
                <c:pt idx="909">
                  <c:v>8.2600000000000007E-2</c:v>
                </c:pt>
                <c:pt idx="910">
                  <c:v>8.2900000000000001E-2</c:v>
                </c:pt>
                <c:pt idx="911">
                  <c:v>8.2900000000000001E-2</c:v>
                </c:pt>
                <c:pt idx="912">
                  <c:v>8.3100000000000063E-2</c:v>
                </c:pt>
                <c:pt idx="913">
                  <c:v>8.3600000000000702E-2</c:v>
                </c:pt>
                <c:pt idx="914">
                  <c:v>8.3600000000000702E-2</c:v>
                </c:pt>
                <c:pt idx="915">
                  <c:v>8.3800000000000208E-2</c:v>
                </c:pt>
                <c:pt idx="916">
                  <c:v>8.3800000000000208E-2</c:v>
                </c:pt>
                <c:pt idx="917">
                  <c:v>8.3800000000000208E-2</c:v>
                </c:pt>
                <c:pt idx="918">
                  <c:v>8.3800000000000208E-2</c:v>
                </c:pt>
                <c:pt idx="919">
                  <c:v>8.3800000000000208E-2</c:v>
                </c:pt>
                <c:pt idx="920">
                  <c:v>8.3800000000000208E-2</c:v>
                </c:pt>
                <c:pt idx="921">
                  <c:v>8.4100000000000022E-2</c:v>
                </c:pt>
                <c:pt idx="922">
                  <c:v>8.4400000000000003E-2</c:v>
                </c:pt>
                <c:pt idx="923">
                  <c:v>8.4400000000000003E-2</c:v>
                </c:pt>
                <c:pt idx="924">
                  <c:v>8.4400000000000003E-2</c:v>
                </c:pt>
                <c:pt idx="925">
                  <c:v>8.4400000000000003E-2</c:v>
                </c:pt>
                <c:pt idx="926">
                  <c:v>8.4400000000000003E-2</c:v>
                </c:pt>
                <c:pt idx="927">
                  <c:v>8.4400000000000003E-2</c:v>
                </c:pt>
                <c:pt idx="928">
                  <c:v>8.4400000000000003E-2</c:v>
                </c:pt>
                <c:pt idx="929">
                  <c:v>8.4400000000000003E-2</c:v>
                </c:pt>
                <c:pt idx="930">
                  <c:v>8.4400000000000003E-2</c:v>
                </c:pt>
                <c:pt idx="931">
                  <c:v>8.4700000000000067E-2</c:v>
                </c:pt>
                <c:pt idx="932">
                  <c:v>8.5000000000000006E-2</c:v>
                </c:pt>
                <c:pt idx="933">
                  <c:v>8.5300000000000001E-2</c:v>
                </c:pt>
                <c:pt idx="934">
                  <c:v>8.5300000000000001E-2</c:v>
                </c:pt>
                <c:pt idx="935">
                  <c:v>8.5300000000000001E-2</c:v>
                </c:pt>
                <c:pt idx="936">
                  <c:v>8.5300000000000001E-2</c:v>
                </c:pt>
                <c:pt idx="937">
                  <c:v>8.5300000000000001E-2</c:v>
                </c:pt>
                <c:pt idx="938">
                  <c:v>8.5300000000000001E-2</c:v>
                </c:pt>
                <c:pt idx="939">
                  <c:v>8.5300000000000001E-2</c:v>
                </c:pt>
                <c:pt idx="940">
                  <c:v>8.5300000000000001E-2</c:v>
                </c:pt>
                <c:pt idx="941">
                  <c:v>8.5300000000000001E-2</c:v>
                </c:pt>
                <c:pt idx="942">
                  <c:v>8.5300000000000001E-2</c:v>
                </c:pt>
                <c:pt idx="943">
                  <c:v>8.5300000000000001E-2</c:v>
                </c:pt>
                <c:pt idx="944">
                  <c:v>8.5300000000000001E-2</c:v>
                </c:pt>
                <c:pt idx="945">
                  <c:v>8.5300000000000001E-2</c:v>
                </c:pt>
                <c:pt idx="946">
                  <c:v>8.5300000000000001E-2</c:v>
                </c:pt>
                <c:pt idx="947">
                  <c:v>8.5300000000000001E-2</c:v>
                </c:pt>
                <c:pt idx="948">
                  <c:v>8.5600000000000065E-2</c:v>
                </c:pt>
                <c:pt idx="949">
                  <c:v>8.5600000000000065E-2</c:v>
                </c:pt>
                <c:pt idx="950">
                  <c:v>8.5900000000000004E-2</c:v>
                </c:pt>
                <c:pt idx="951">
                  <c:v>8.5900000000000004E-2</c:v>
                </c:pt>
                <c:pt idx="952">
                  <c:v>8.6600000000000024E-2</c:v>
                </c:pt>
                <c:pt idx="953">
                  <c:v>8.6600000000000024E-2</c:v>
                </c:pt>
                <c:pt idx="954">
                  <c:v>8.6600000000000024E-2</c:v>
                </c:pt>
                <c:pt idx="955">
                  <c:v>8.6600000000000024E-2</c:v>
                </c:pt>
                <c:pt idx="956">
                  <c:v>8.6600000000000024E-2</c:v>
                </c:pt>
                <c:pt idx="957">
                  <c:v>8.6900000000000005E-2</c:v>
                </c:pt>
                <c:pt idx="958">
                  <c:v>8.72E-2</c:v>
                </c:pt>
                <c:pt idx="959">
                  <c:v>8.72E-2</c:v>
                </c:pt>
                <c:pt idx="960">
                  <c:v>8.72E-2</c:v>
                </c:pt>
                <c:pt idx="961">
                  <c:v>8.72E-2</c:v>
                </c:pt>
                <c:pt idx="962">
                  <c:v>8.7600000000000025E-2</c:v>
                </c:pt>
                <c:pt idx="963">
                  <c:v>8.7600000000000025E-2</c:v>
                </c:pt>
                <c:pt idx="964">
                  <c:v>8.7600000000000025E-2</c:v>
                </c:pt>
                <c:pt idx="965">
                  <c:v>8.7900000000000006E-2</c:v>
                </c:pt>
                <c:pt idx="966">
                  <c:v>8.8300000000000045E-2</c:v>
                </c:pt>
                <c:pt idx="967">
                  <c:v>8.8300000000000045E-2</c:v>
                </c:pt>
                <c:pt idx="968">
                  <c:v>8.8300000000000045E-2</c:v>
                </c:pt>
                <c:pt idx="969">
                  <c:v>8.8300000000000045E-2</c:v>
                </c:pt>
                <c:pt idx="970">
                  <c:v>8.8300000000000045E-2</c:v>
                </c:pt>
                <c:pt idx="971">
                  <c:v>8.8600000000000248E-2</c:v>
                </c:pt>
                <c:pt idx="972">
                  <c:v>8.9000000000000065E-2</c:v>
                </c:pt>
                <c:pt idx="973">
                  <c:v>8.9000000000000065E-2</c:v>
                </c:pt>
                <c:pt idx="974">
                  <c:v>8.9000000000000065E-2</c:v>
                </c:pt>
                <c:pt idx="975">
                  <c:v>8.9000000000000065E-2</c:v>
                </c:pt>
                <c:pt idx="976">
                  <c:v>8.9000000000000065E-2</c:v>
                </c:pt>
                <c:pt idx="977">
                  <c:v>8.9400000000000021E-2</c:v>
                </c:pt>
                <c:pt idx="978">
                  <c:v>8.9400000000000021E-2</c:v>
                </c:pt>
                <c:pt idx="979">
                  <c:v>8.9400000000000021E-2</c:v>
                </c:pt>
                <c:pt idx="980">
                  <c:v>8.9400000000000021E-2</c:v>
                </c:pt>
                <c:pt idx="981">
                  <c:v>8.9400000000000021E-2</c:v>
                </c:pt>
                <c:pt idx="982">
                  <c:v>8.9400000000000021E-2</c:v>
                </c:pt>
                <c:pt idx="983">
                  <c:v>8.9400000000000021E-2</c:v>
                </c:pt>
                <c:pt idx="984">
                  <c:v>8.9400000000000021E-2</c:v>
                </c:pt>
                <c:pt idx="985">
                  <c:v>8.9400000000000021E-2</c:v>
                </c:pt>
                <c:pt idx="986">
                  <c:v>8.9800000000000046E-2</c:v>
                </c:pt>
                <c:pt idx="987">
                  <c:v>8.9800000000000046E-2</c:v>
                </c:pt>
                <c:pt idx="988">
                  <c:v>8.9800000000000046E-2</c:v>
                </c:pt>
                <c:pt idx="989">
                  <c:v>8.9800000000000046E-2</c:v>
                </c:pt>
                <c:pt idx="990">
                  <c:v>8.9800000000000046E-2</c:v>
                </c:pt>
                <c:pt idx="991">
                  <c:v>8.9800000000000046E-2</c:v>
                </c:pt>
                <c:pt idx="992">
                  <c:v>8.9800000000000046E-2</c:v>
                </c:pt>
                <c:pt idx="993">
                  <c:v>8.9800000000000046E-2</c:v>
                </c:pt>
                <c:pt idx="994">
                  <c:v>8.9800000000000046E-2</c:v>
                </c:pt>
                <c:pt idx="995">
                  <c:v>8.9800000000000046E-2</c:v>
                </c:pt>
                <c:pt idx="996">
                  <c:v>8.9800000000000046E-2</c:v>
                </c:pt>
                <c:pt idx="997">
                  <c:v>8.9800000000000046E-2</c:v>
                </c:pt>
                <c:pt idx="998">
                  <c:v>8.9800000000000046E-2</c:v>
                </c:pt>
                <c:pt idx="999">
                  <c:v>8.9800000000000046E-2</c:v>
                </c:pt>
                <c:pt idx="1000">
                  <c:v>9.0700000000000044E-2</c:v>
                </c:pt>
                <c:pt idx="1001">
                  <c:v>9.0700000000000044E-2</c:v>
                </c:pt>
                <c:pt idx="1002">
                  <c:v>9.0700000000000044E-2</c:v>
                </c:pt>
                <c:pt idx="1003">
                  <c:v>9.1200000000000003E-2</c:v>
                </c:pt>
                <c:pt idx="1004">
                  <c:v>9.1200000000000003E-2</c:v>
                </c:pt>
                <c:pt idx="1005">
                  <c:v>9.1200000000000003E-2</c:v>
                </c:pt>
                <c:pt idx="1006">
                  <c:v>9.1200000000000003E-2</c:v>
                </c:pt>
                <c:pt idx="1007">
                  <c:v>9.1200000000000003E-2</c:v>
                </c:pt>
                <c:pt idx="1008">
                  <c:v>9.1200000000000003E-2</c:v>
                </c:pt>
                <c:pt idx="1009">
                  <c:v>9.1200000000000003E-2</c:v>
                </c:pt>
                <c:pt idx="1010">
                  <c:v>9.1200000000000003E-2</c:v>
                </c:pt>
                <c:pt idx="1011">
                  <c:v>9.1200000000000003E-2</c:v>
                </c:pt>
                <c:pt idx="1012">
                  <c:v>9.1200000000000003E-2</c:v>
                </c:pt>
                <c:pt idx="1013">
                  <c:v>9.1200000000000003E-2</c:v>
                </c:pt>
                <c:pt idx="1014">
                  <c:v>9.1200000000000003E-2</c:v>
                </c:pt>
                <c:pt idx="1015">
                  <c:v>9.1700000000000004E-2</c:v>
                </c:pt>
                <c:pt idx="1016">
                  <c:v>9.1700000000000004E-2</c:v>
                </c:pt>
                <c:pt idx="1017">
                  <c:v>9.1700000000000004E-2</c:v>
                </c:pt>
                <c:pt idx="1018">
                  <c:v>9.2300000000000021E-2</c:v>
                </c:pt>
                <c:pt idx="1019">
                  <c:v>9.2300000000000021E-2</c:v>
                </c:pt>
                <c:pt idx="1020">
                  <c:v>9.2900000000000024E-2</c:v>
                </c:pt>
                <c:pt idx="1021">
                  <c:v>9.2900000000000024E-2</c:v>
                </c:pt>
                <c:pt idx="1022">
                  <c:v>9.3500000000000777E-2</c:v>
                </c:pt>
                <c:pt idx="1023">
                  <c:v>9.3500000000000777E-2</c:v>
                </c:pt>
                <c:pt idx="1024">
                  <c:v>9.3500000000000777E-2</c:v>
                </c:pt>
                <c:pt idx="1025">
                  <c:v>9.3500000000000777E-2</c:v>
                </c:pt>
                <c:pt idx="1026">
                  <c:v>9.3500000000000777E-2</c:v>
                </c:pt>
                <c:pt idx="1027">
                  <c:v>9.3500000000000777E-2</c:v>
                </c:pt>
                <c:pt idx="1028">
                  <c:v>9.3500000000000777E-2</c:v>
                </c:pt>
                <c:pt idx="1029">
                  <c:v>9.4200000000000006E-2</c:v>
                </c:pt>
                <c:pt idx="1030">
                  <c:v>9.4200000000000006E-2</c:v>
                </c:pt>
                <c:pt idx="1031">
                  <c:v>9.4200000000000006E-2</c:v>
                </c:pt>
                <c:pt idx="1032">
                  <c:v>9.5500000000000265E-2</c:v>
                </c:pt>
                <c:pt idx="1033">
                  <c:v>9.6100000000000005E-2</c:v>
                </c:pt>
                <c:pt idx="1034">
                  <c:v>9.6100000000000005E-2</c:v>
                </c:pt>
                <c:pt idx="1035">
                  <c:v>9.6100000000000005E-2</c:v>
                </c:pt>
                <c:pt idx="1036">
                  <c:v>9.6100000000000005E-2</c:v>
                </c:pt>
                <c:pt idx="1037">
                  <c:v>9.6100000000000005E-2</c:v>
                </c:pt>
                <c:pt idx="1038">
                  <c:v>9.6100000000000005E-2</c:v>
                </c:pt>
                <c:pt idx="1039">
                  <c:v>9.6100000000000005E-2</c:v>
                </c:pt>
                <c:pt idx="1040">
                  <c:v>9.6800000000000025E-2</c:v>
                </c:pt>
                <c:pt idx="1041">
                  <c:v>9.6800000000000025E-2</c:v>
                </c:pt>
                <c:pt idx="1042">
                  <c:v>9.6800000000000025E-2</c:v>
                </c:pt>
                <c:pt idx="1043">
                  <c:v>9.6800000000000025E-2</c:v>
                </c:pt>
                <c:pt idx="1044">
                  <c:v>9.6800000000000025E-2</c:v>
                </c:pt>
                <c:pt idx="1045">
                  <c:v>9.6800000000000025E-2</c:v>
                </c:pt>
                <c:pt idx="1046">
                  <c:v>9.7500000000000045E-2</c:v>
                </c:pt>
                <c:pt idx="1047">
                  <c:v>9.7500000000000045E-2</c:v>
                </c:pt>
                <c:pt idx="1048">
                  <c:v>9.7500000000000045E-2</c:v>
                </c:pt>
                <c:pt idx="1049">
                  <c:v>9.7500000000000045E-2</c:v>
                </c:pt>
                <c:pt idx="1050">
                  <c:v>9.7500000000000045E-2</c:v>
                </c:pt>
                <c:pt idx="1051">
                  <c:v>9.7500000000000045E-2</c:v>
                </c:pt>
                <c:pt idx="1052">
                  <c:v>9.7500000000000045E-2</c:v>
                </c:pt>
                <c:pt idx="1053">
                  <c:v>9.7500000000000045E-2</c:v>
                </c:pt>
                <c:pt idx="1054">
                  <c:v>9.7500000000000045E-2</c:v>
                </c:pt>
                <c:pt idx="1055">
                  <c:v>9.7500000000000045E-2</c:v>
                </c:pt>
                <c:pt idx="1056">
                  <c:v>9.7500000000000045E-2</c:v>
                </c:pt>
                <c:pt idx="1057">
                  <c:v>9.7500000000000045E-2</c:v>
                </c:pt>
                <c:pt idx="1058">
                  <c:v>9.7500000000000045E-2</c:v>
                </c:pt>
                <c:pt idx="1059">
                  <c:v>9.7500000000000045E-2</c:v>
                </c:pt>
                <c:pt idx="1060">
                  <c:v>9.8300000000000026E-2</c:v>
                </c:pt>
                <c:pt idx="1061">
                  <c:v>9.8300000000000026E-2</c:v>
                </c:pt>
                <c:pt idx="1062">
                  <c:v>9.8300000000000026E-2</c:v>
                </c:pt>
                <c:pt idx="1063">
                  <c:v>9.8300000000000026E-2</c:v>
                </c:pt>
                <c:pt idx="1064">
                  <c:v>9.8300000000000026E-2</c:v>
                </c:pt>
                <c:pt idx="1065">
                  <c:v>9.8300000000000026E-2</c:v>
                </c:pt>
                <c:pt idx="1066">
                  <c:v>9.8300000000000026E-2</c:v>
                </c:pt>
                <c:pt idx="1067">
                  <c:v>9.8300000000000026E-2</c:v>
                </c:pt>
                <c:pt idx="1068">
                  <c:v>9.8300000000000026E-2</c:v>
                </c:pt>
                <c:pt idx="1069">
                  <c:v>9.8300000000000026E-2</c:v>
                </c:pt>
                <c:pt idx="1070">
                  <c:v>9.8300000000000026E-2</c:v>
                </c:pt>
                <c:pt idx="1071">
                  <c:v>9.8300000000000026E-2</c:v>
                </c:pt>
                <c:pt idx="1072">
                  <c:v>9.8300000000000026E-2</c:v>
                </c:pt>
                <c:pt idx="1073">
                  <c:v>9.8300000000000026E-2</c:v>
                </c:pt>
                <c:pt idx="1074">
                  <c:v>9.8300000000000026E-2</c:v>
                </c:pt>
                <c:pt idx="1075">
                  <c:v>9.8300000000000026E-2</c:v>
                </c:pt>
                <c:pt idx="1076">
                  <c:v>9.8300000000000026E-2</c:v>
                </c:pt>
                <c:pt idx="1077">
                  <c:v>9.8300000000000026E-2</c:v>
                </c:pt>
                <c:pt idx="1078">
                  <c:v>9.8300000000000026E-2</c:v>
                </c:pt>
                <c:pt idx="1079">
                  <c:v>9.8300000000000026E-2</c:v>
                </c:pt>
                <c:pt idx="1080">
                  <c:v>9.8300000000000026E-2</c:v>
                </c:pt>
                <c:pt idx="1081">
                  <c:v>9.8300000000000026E-2</c:v>
                </c:pt>
                <c:pt idx="1082">
                  <c:v>9.9300000000000041E-2</c:v>
                </c:pt>
                <c:pt idx="1083">
                  <c:v>9.9300000000000041E-2</c:v>
                </c:pt>
                <c:pt idx="1084">
                  <c:v>9.9300000000000041E-2</c:v>
                </c:pt>
                <c:pt idx="1085">
                  <c:v>9.9300000000000041E-2</c:v>
                </c:pt>
                <c:pt idx="1086">
                  <c:v>9.9300000000000041E-2</c:v>
                </c:pt>
                <c:pt idx="1087">
                  <c:v>9.9300000000000041E-2</c:v>
                </c:pt>
                <c:pt idx="1088">
                  <c:v>9.9300000000000041E-2</c:v>
                </c:pt>
                <c:pt idx="1089">
                  <c:v>9.9300000000000041E-2</c:v>
                </c:pt>
                <c:pt idx="1090">
                  <c:v>9.9300000000000041E-2</c:v>
                </c:pt>
                <c:pt idx="1091">
                  <c:v>9.9300000000000041E-2</c:v>
                </c:pt>
                <c:pt idx="1092">
                  <c:v>9.9300000000000041E-2</c:v>
                </c:pt>
                <c:pt idx="1093">
                  <c:v>9.9300000000000041E-2</c:v>
                </c:pt>
                <c:pt idx="1094">
                  <c:v>9.9300000000000041E-2</c:v>
                </c:pt>
                <c:pt idx="1095">
                  <c:v>9.9300000000000041E-2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464-416F-979C-4D578EE123F2}"/>
            </c:ext>
          </c:extLst>
        </c:ser>
        <c:ser>
          <c:idx val="1"/>
          <c:order val="1"/>
          <c:spPr>
            <a:ln w="508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KeySec!$A$4:$A$1099</c:f>
              <c:numCache>
                <c:formatCode>General</c:formatCode>
                <c:ptCount val="1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</c:numCache>
            </c:numRef>
          </c:xVal>
          <c:yVal>
            <c:numRef>
              <c:f>KeySec!$C$4:$C$1099</c:f>
              <c:numCache>
                <c:formatCode>General</c:formatCode>
                <c:ptCount val="1096"/>
                <c:pt idx="0">
                  <c:v>1.0000000000000082E-4</c:v>
                </c:pt>
                <c:pt idx="1">
                  <c:v>1.0000000000000082E-4</c:v>
                </c:pt>
                <c:pt idx="2">
                  <c:v>2.0000000000000052E-4</c:v>
                </c:pt>
                <c:pt idx="3">
                  <c:v>3.0000000000000236E-4</c:v>
                </c:pt>
                <c:pt idx="4">
                  <c:v>4.0000000000000034E-4</c:v>
                </c:pt>
                <c:pt idx="5">
                  <c:v>5.0000000000000034E-4</c:v>
                </c:pt>
                <c:pt idx="6">
                  <c:v>5.0000000000000034E-4</c:v>
                </c:pt>
                <c:pt idx="7">
                  <c:v>7.0000000000000498E-4</c:v>
                </c:pt>
                <c:pt idx="8">
                  <c:v>8.0000000000000264E-4</c:v>
                </c:pt>
                <c:pt idx="9">
                  <c:v>9.0000000000000247E-4</c:v>
                </c:pt>
                <c:pt idx="10">
                  <c:v>9.0000000000000247E-4</c:v>
                </c:pt>
                <c:pt idx="11">
                  <c:v>9.0000000000000247E-4</c:v>
                </c:pt>
                <c:pt idx="12">
                  <c:v>1.0000000000000041E-3</c:v>
                </c:pt>
                <c:pt idx="13">
                  <c:v>1.100000000000009E-3</c:v>
                </c:pt>
                <c:pt idx="14">
                  <c:v>1.1999999999999999E-3</c:v>
                </c:pt>
                <c:pt idx="15">
                  <c:v>1.2999999999999978E-3</c:v>
                </c:pt>
                <c:pt idx="16">
                  <c:v>1.4000000000000041E-3</c:v>
                </c:pt>
                <c:pt idx="17">
                  <c:v>1.5000000000000085E-3</c:v>
                </c:pt>
                <c:pt idx="18">
                  <c:v>1.5000000000000085E-3</c:v>
                </c:pt>
                <c:pt idx="19">
                  <c:v>1.5000000000000085E-3</c:v>
                </c:pt>
                <c:pt idx="20">
                  <c:v>1.5000000000000085E-3</c:v>
                </c:pt>
                <c:pt idx="21">
                  <c:v>1.7000000000000081E-3</c:v>
                </c:pt>
                <c:pt idx="22">
                  <c:v>1.7000000000000081E-3</c:v>
                </c:pt>
                <c:pt idx="23">
                  <c:v>2.0000000000000052E-3</c:v>
                </c:pt>
                <c:pt idx="24">
                  <c:v>2.0000000000000052E-3</c:v>
                </c:pt>
                <c:pt idx="25">
                  <c:v>2.0000000000000052E-3</c:v>
                </c:pt>
                <c:pt idx="26">
                  <c:v>2.0000000000000052E-3</c:v>
                </c:pt>
                <c:pt idx="27">
                  <c:v>2.2000000000000092E-3</c:v>
                </c:pt>
                <c:pt idx="28">
                  <c:v>2.5000000000000092E-3</c:v>
                </c:pt>
                <c:pt idx="29">
                  <c:v>2.5999999999999999E-3</c:v>
                </c:pt>
                <c:pt idx="30">
                  <c:v>2.5999999999999999E-3</c:v>
                </c:pt>
                <c:pt idx="31">
                  <c:v>2.8000000000000052E-3</c:v>
                </c:pt>
                <c:pt idx="32">
                  <c:v>2.8000000000000052E-3</c:v>
                </c:pt>
                <c:pt idx="33">
                  <c:v>2.8000000000000052E-3</c:v>
                </c:pt>
                <c:pt idx="34">
                  <c:v>3.1000000000000216E-3</c:v>
                </c:pt>
                <c:pt idx="35">
                  <c:v>3.3000000000000052E-3</c:v>
                </c:pt>
                <c:pt idx="36">
                  <c:v>3.5000000000000205E-3</c:v>
                </c:pt>
                <c:pt idx="37">
                  <c:v>3.6000000000000229E-3</c:v>
                </c:pt>
                <c:pt idx="38">
                  <c:v>3.7000000000000284E-3</c:v>
                </c:pt>
                <c:pt idx="39">
                  <c:v>3.8000000000000052E-3</c:v>
                </c:pt>
                <c:pt idx="40">
                  <c:v>3.9000000000000198E-3</c:v>
                </c:pt>
                <c:pt idx="41">
                  <c:v>3.9000000000000198E-3</c:v>
                </c:pt>
                <c:pt idx="42">
                  <c:v>4.0000000000000114E-3</c:v>
                </c:pt>
                <c:pt idx="43">
                  <c:v>4.1000000000000003E-3</c:v>
                </c:pt>
                <c:pt idx="44">
                  <c:v>4.1000000000000003E-3</c:v>
                </c:pt>
                <c:pt idx="45">
                  <c:v>4.4000000000000124E-3</c:v>
                </c:pt>
                <c:pt idx="46">
                  <c:v>4.6000000000000034E-3</c:v>
                </c:pt>
                <c:pt idx="47">
                  <c:v>4.6000000000000034E-3</c:v>
                </c:pt>
                <c:pt idx="48">
                  <c:v>4.6000000000000034E-3</c:v>
                </c:pt>
                <c:pt idx="49">
                  <c:v>4.7000000000000123E-3</c:v>
                </c:pt>
                <c:pt idx="50">
                  <c:v>4.8000000000000004E-3</c:v>
                </c:pt>
                <c:pt idx="51">
                  <c:v>4.9000000000000345E-3</c:v>
                </c:pt>
                <c:pt idx="52">
                  <c:v>5.1999999999999998E-3</c:v>
                </c:pt>
                <c:pt idx="53">
                  <c:v>5.1999999999999998E-3</c:v>
                </c:pt>
                <c:pt idx="54">
                  <c:v>5.1999999999999998E-3</c:v>
                </c:pt>
                <c:pt idx="55">
                  <c:v>5.4000000000000124E-3</c:v>
                </c:pt>
                <c:pt idx="56">
                  <c:v>5.7000000000000123E-3</c:v>
                </c:pt>
                <c:pt idx="57">
                  <c:v>5.7000000000000123E-3</c:v>
                </c:pt>
                <c:pt idx="58">
                  <c:v>5.7000000000000123E-3</c:v>
                </c:pt>
                <c:pt idx="59">
                  <c:v>5.8000000000000013E-3</c:v>
                </c:pt>
                <c:pt idx="60">
                  <c:v>5.9000000000000406E-3</c:v>
                </c:pt>
                <c:pt idx="61">
                  <c:v>6.0000000000000114E-3</c:v>
                </c:pt>
                <c:pt idx="62">
                  <c:v>6.0000000000000114E-3</c:v>
                </c:pt>
                <c:pt idx="63">
                  <c:v>6.1000000000000004E-3</c:v>
                </c:pt>
                <c:pt idx="64">
                  <c:v>6.2000000000000371E-3</c:v>
                </c:pt>
                <c:pt idx="65">
                  <c:v>6.2000000000000371E-3</c:v>
                </c:pt>
                <c:pt idx="66">
                  <c:v>6.3000000000000113E-3</c:v>
                </c:pt>
                <c:pt idx="67">
                  <c:v>6.5000000000000335E-3</c:v>
                </c:pt>
                <c:pt idx="68">
                  <c:v>6.6000000000000034E-3</c:v>
                </c:pt>
                <c:pt idx="69">
                  <c:v>6.7000000000000401E-3</c:v>
                </c:pt>
                <c:pt idx="70">
                  <c:v>6.8000000000000308E-3</c:v>
                </c:pt>
                <c:pt idx="71">
                  <c:v>7.0000000000000114E-3</c:v>
                </c:pt>
                <c:pt idx="72">
                  <c:v>7.0000000000000114E-3</c:v>
                </c:pt>
                <c:pt idx="73">
                  <c:v>7.2000000000000406E-3</c:v>
                </c:pt>
                <c:pt idx="74">
                  <c:v>7.2000000000000406E-3</c:v>
                </c:pt>
                <c:pt idx="75">
                  <c:v>7.2000000000000406E-3</c:v>
                </c:pt>
                <c:pt idx="76">
                  <c:v>7.3000000000000113E-3</c:v>
                </c:pt>
                <c:pt idx="77">
                  <c:v>7.3000000000000113E-3</c:v>
                </c:pt>
                <c:pt idx="78">
                  <c:v>7.4000000000000524E-3</c:v>
                </c:pt>
                <c:pt idx="79">
                  <c:v>7.6000000000000104E-3</c:v>
                </c:pt>
                <c:pt idx="80">
                  <c:v>7.8000000000000335E-3</c:v>
                </c:pt>
                <c:pt idx="81">
                  <c:v>7.8000000000000335E-3</c:v>
                </c:pt>
                <c:pt idx="82">
                  <c:v>7.9000000000000563E-3</c:v>
                </c:pt>
                <c:pt idx="83">
                  <c:v>8.1000000000000048E-3</c:v>
                </c:pt>
                <c:pt idx="84">
                  <c:v>8.1000000000000048E-3</c:v>
                </c:pt>
                <c:pt idx="85">
                  <c:v>8.1000000000000048E-3</c:v>
                </c:pt>
                <c:pt idx="86">
                  <c:v>8.1000000000000048E-3</c:v>
                </c:pt>
                <c:pt idx="87">
                  <c:v>8.3000000000000226E-3</c:v>
                </c:pt>
                <c:pt idx="88">
                  <c:v>8.5000000000000006E-3</c:v>
                </c:pt>
                <c:pt idx="89">
                  <c:v>8.5000000000000006E-3</c:v>
                </c:pt>
                <c:pt idx="90">
                  <c:v>8.6000000000000208E-3</c:v>
                </c:pt>
                <c:pt idx="91">
                  <c:v>8.7000000000000046E-3</c:v>
                </c:pt>
                <c:pt idx="92">
                  <c:v>8.9000000000000207E-3</c:v>
                </c:pt>
                <c:pt idx="93">
                  <c:v>9.0000000000000028E-3</c:v>
                </c:pt>
                <c:pt idx="94">
                  <c:v>9.0000000000000028E-3</c:v>
                </c:pt>
                <c:pt idx="95">
                  <c:v>9.4000000000000247E-3</c:v>
                </c:pt>
                <c:pt idx="96">
                  <c:v>9.4000000000000247E-3</c:v>
                </c:pt>
                <c:pt idx="97">
                  <c:v>9.6000000000000026E-3</c:v>
                </c:pt>
                <c:pt idx="98">
                  <c:v>9.7000000000000003E-3</c:v>
                </c:pt>
                <c:pt idx="99">
                  <c:v>9.7000000000000003E-3</c:v>
                </c:pt>
                <c:pt idx="100">
                  <c:v>9.8000000000000708E-3</c:v>
                </c:pt>
                <c:pt idx="101">
                  <c:v>9.9000000000000268E-3</c:v>
                </c:pt>
                <c:pt idx="102">
                  <c:v>1.0000000000000005E-2</c:v>
                </c:pt>
                <c:pt idx="103">
                  <c:v>1.0100000000000001E-2</c:v>
                </c:pt>
                <c:pt idx="104">
                  <c:v>1.0100000000000001E-2</c:v>
                </c:pt>
                <c:pt idx="105">
                  <c:v>1.0200000000000001E-2</c:v>
                </c:pt>
                <c:pt idx="106">
                  <c:v>1.0300000000000005E-2</c:v>
                </c:pt>
                <c:pt idx="107">
                  <c:v>1.0300000000000005E-2</c:v>
                </c:pt>
                <c:pt idx="108">
                  <c:v>1.0500000000000021E-2</c:v>
                </c:pt>
                <c:pt idx="109">
                  <c:v>1.0500000000000021E-2</c:v>
                </c:pt>
                <c:pt idx="110">
                  <c:v>1.0500000000000021E-2</c:v>
                </c:pt>
                <c:pt idx="111">
                  <c:v>1.0699999999999998E-2</c:v>
                </c:pt>
                <c:pt idx="112">
                  <c:v>1.0800000000000021E-2</c:v>
                </c:pt>
                <c:pt idx="113">
                  <c:v>1.0800000000000021E-2</c:v>
                </c:pt>
                <c:pt idx="114">
                  <c:v>1.0900000000000003E-2</c:v>
                </c:pt>
                <c:pt idx="115">
                  <c:v>1.0999999999999998E-2</c:v>
                </c:pt>
                <c:pt idx="116">
                  <c:v>1.0999999999999998E-2</c:v>
                </c:pt>
                <c:pt idx="117">
                  <c:v>1.0999999999999998E-2</c:v>
                </c:pt>
                <c:pt idx="118">
                  <c:v>1.120000000000008E-2</c:v>
                </c:pt>
                <c:pt idx="119">
                  <c:v>1.1299999999999998E-2</c:v>
                </c:pt>
                <c:pt idx="120">
                  <c:v>1.1299999999999998E-2</c:v>
                </c:pt>
                <c:pt idx="121">
                  <c:v>1.1299999999999998E-2</c:v>
                </c:pt>
                <c:pt idx="122">
                  <c:v>1.1400000000000089E-2</c:v>
                </c:pt>
                <c:pt idx="123">
                  <c:v>1.1400000000000089E-2</c:v>
                </c:pt>
                <c:pt idx="124">
                  <c:v>1.150000000000009E-2</c:v>
                </c:pt>
                <c:pt idx="125">
                  <c:v>1.18000000000001E-2</c:v>
                </c:pt>
                <c:pt idx="126">
                  <c:v>1.2E-2</c:v>
                </c:pt>
                <c:pt idx="127">
                  <c:v>1.2100000000000001E-2</c:v>
                </c:pt>
                <c:pt idx="128">
                  <c:v>1.2300000000000005E-2</c:v>
                </c:pt>
                <c:pt idx="129">
                  <c:v>1.2400000000000001E-2</c:v>
                </c:pt>
                <c:pt idx="130">
                  <c:v>1.2400000000000001E-2</c:v>
                </c:pt>
                <c:pt idx="131">
                  <c:v>1.2400000000000001E-2</c:v>
                </c:pt>
                <c:pt idx="132">
                  <c:v>1.2500000000000001E-2</c:v>
                </c:pt>
                <c:pt idx="133">
                  <c:v>1.2500000000000001E-2</c:v>
                </c:pt>
                <c:pt idx="134">
                  <c:v>1.2699999999999998E-2</c:v>
                </c:pt>
                <c:pt idx="135">
                  <c:v>1.2900000000000003E-2</c:v>
                </c:pt>
                <c:pt idx="136">
                  <c:v>1.2900000000000003E-2</c:v>
                </c:pt>
                <c:pt idx="137">
                  <c:v>1.3100000000000021E-2</c:v>
                </c:pt>
                <c:pt idx="138">
                  <c:v>1.3100000000000021E-2</c:v>
                </c:pt>
                <c:pt idx="139">
                  <c:v>1.3200000000000075E-2</c:v>
                </c:pt>
                <c:pt idx="140">
                  <c:v>1.3200000000000075E-2</c:v>
                </c:pt>
                <c:pt idx="141">
                  <c:v>1.3200000000000075E-2</c:v>
                </c:pt>
                <c:pt idx="142">
                  <c:v>1.3400000000000082E-2</c:v>
                </c:pt>
                <c:pt idx="143">
                  <c:v>1.3599999999999998E-2</c:v>
                </c:pt>
                <c:pt idx="144">
                  <c:v>1.3700000000000089E-2</c:v>
                </c:pt>
                <c:pt idx="145">
                  <c:v>1.3800000000000099E-2</c:v>
                </c:pt>
                <c:pt idx="146">
                  <c:v>1.3899999999999999E-2</c:v>
                </c:pt>
                <c:pt idx="147">
                  <c:v>1.4E-2</c:v>
                </c:pt>
                <c:pt idx="148">
                  <c:v>1.4E-2</c:v>
                </c:pt>
                <c:pt idx="149">
                  <c:v>1.4E-2</c:v>
                </c:pt>
                <c:pt idx="150">
                  <c:v>1.4100000000000001E-2</c:v>
                </c:pt>
                <c:pt idx="151">
                  <c:v>1.4100000000000001E-2</c:v>
                </c:pt>
                <c:pt idx="152">
                  <c:v>1.4200000000000001E-2</c:v>
                </c:pt>
                <c:pt idx="153">
                  <c:v>1.4200000000000001E-2</c:v>
                </c:pt>
                <c:pt idx="154">
                  <c:v>1.43E-2</c:v>
                </c:pt>
                <c:pt idx="155">
                  <c:v>1.4400000000000001E-2</c:v>
                </c:pt>
                <c:pt idx="156">
                  <c:v>1.4400000000000001E-2</c:v>
                </c:pt>
                <c:pt idx="157">
                  <c:v>1.4500000000000001E-2</c:v>
                </c:pt>
                <c:pt idx="158">
                  <c:v>1.4500000000000001E-2</c:v>
                </c:pt>
                <c:pt idx="159">
                  <c:v>1.4500000000000001E-2</c:v>
                </c:pt>
                <c:pt idx="160">
                  <c:v>1.4600000000000005E-2</c:v>
                </c:pt>
                <c:pt idx="161">
                  <c:v>1.4600000000000005E-2</c:v>
                </c:pt>
                <c:pt idx="162">
                  <c:v>1.4800000000000001E-2</c:v>
                </c:pt>
                <c:pt idx="163">
                  <c:v>1.5100000000000021E-2</c:v>
                </c:pt>
                <c:pt idx="164">
                  <c:v>1.5299999999999998E-2</c:v>
                </c:pt>
                <c:pt idx="165">
                  <c:v>1.5299999999999998E-2</c:v>
                </c:pt>
                <c:pt idx="166">
                  <c:v>1.5299999999999998E-2</c:v>
                </c:pt>
                <c:pt idx="167">
                  <c:v>1.5599999999999998E-2</c:v>
                </c:pt>
                <c:pt idx="168">
                  <c:v>1.5599999999999998E-2</c:v>
                </c:pt>
                <c:pt idx="169">
                  <c:v>1.5599999999999998E-2</c:v>
                </c:pt>
                <c:pt idx="170">
                  <c:v>1.5599999999999998E-2</c:v>
                </c:pt>
                <c:pt idx="171">
                  <c:v>1.5599999999999998E-2</c:v>
                </c:pt>
                <c:pt idx="172">
                  <c:v>1.5599999999999998E-2</c:v>
                </c:pt>
                <c:pt idx="173">
                  <c:v>1.5599999999999998E-2</c:v>
                </c:pt>
                <c:pt idx="174">
                  <c:v>1.5699999999999999E-2</c:v>
                </c:pt>
                <c:pt idx="175">
                  <c:v>1.5800000000000043E-2</c:v>
                </c:pt>
                <c:pt idx="176">
                  <c:v>1.6000000000000021E-2</c:v>
                </c:pt>
                <c:pt idx="177">
                  <c:v>1.6100000000000041E-2</c:v>
                </c:pt>
                <c:pt idx="178">
                  <c:v>1.6199999999999999E-2</c:v>
                </c:pt>
                <c:pt idx="179">
                  <c:v>1.6400000000000001E-2</c:v>
                </c:pt>
                <c:pt idx="180">
                  <c:v>1.6400000000000001E-2</c:v>
                </c:pt>
                <c:pt idx="181">
                  <c:v>1.6500000000000101E-2</c:v>
                </c:pt>
                <c:pt idx="182">
                  <c:v>1.6600000000000115E-2</c:v>
                </c:pt>
                <c:pt idx="183">
                  <c:v>1.6799999999999999E-2</c:v>
                </c:pt>
                <c:pt idx="184">
                  <c:v>1.6899999999999998E-2</c:v>
                </c:pt>
                <c:pt idx="185">
                  <c:v>1.6899999999999998E-2</c:v>
                </c:pt>
                <c:pt idx="186">
                  <c:v>1.6899999999999998E-2</c:v>
                </c:pt>
                <c:pt idx="187">
                  <c:v>1.6899999999999998E-2</c:v>
                </c:pt>
                <c:pt idx="188">
                  <c:v>1.6899999999999998E-2</c:v>
                </c:pt>
                <c:pt idx="189">
                  <c:v>1.7100000000000001E-2</c:v>
                </c:pt>
                <c:pt idx="190">
                  <c:v>1.7100000000000001E-2</c:v>
                </c:pt>
                <c:pt idx="191">
                  <c:v>1.72E-2</c:v>
                </c:pt>
                <c:pt idx="192">
                  <c:v>1.72E-2</c:v>
                </c:pt>
                <c:pt idx="193">
                  <c:v>1.7299999999999996E-2</c:v>
                </c:pt>
                <c:pt idx="194">
                  <c:v>1.7399999999999999E-2</c:v>
                </c:pt>
                <c:pt idx="195">
                  <c:v>1.7500000000000005E-2</c:v>
                </c:pt>
                <c:pt idx="196">
                  <c:v>1.7600000000000001E-2</c:v>
                </c:pt>
                <c:pt idx="197">
                  <c:v>1.77E-2</c:v>
                </c:pt>
                <c:pt idx="198">
                  <c:v>1.77E-2</c:v>
                </c:pt>
                <c:pt idx="199">
                  <c:v>1.7800000000000003E-2</c:v>
                </c:pt>
                <c:pt idx="200">
                  <c:v>1.7899999999999999E-2</c:v>
                </c:pt>
                <c:pt idx="201">
                  <c:v>1.8200000000000063E-2</c:v>
                </c:pt>
                <c:pt idx="202">
                  <c:v>1.8300000000000021E-2</c:v>
                </c:pt>
                <c:pt idx="203">
                  <c:v>1.8300000000000021E-2</c:v>
                </c:pt>
                <c:pt idx="204">
                  <c:v>1.8499999999999999E-2</c:v>
                </c:pt>
                <c:pt idx="205">
                  <c:v>1.8499999999999999E-2</c:v>
                </c:pt>
                <c:pt idx="206">
                  <c:v>1.8700000000000112E-2</c:v>
                </c:pt>
                <c:pt idx="207">
                  <c:v>1.8800000000000112E-2</c:v>
                </c:pt>
                <c:pt idx="208">
                  <c:v>1.8800000000000112E-2</c:v>
                </c:pt>
                <c:pt idx="209">
                  <c:v>1.8800000000000112E-2</c:v>
                </c:pt>
                <c:pt idx="210">
                  <c:v>1.9000000000000114E-2</c:v>
                </c:pt>
                <c:pt idx="211">
                  <c:v>1.9099999999999999E-2</c:v>
                </c:pt>
                <c:pt idx="212">
                  <c:v>1.9300000000000126E-2</c:v>
                </c:pt>
                <c:pt idx="213">
                  <c:v>1.9300000000000126E-2</c:v>
                </c:pt>
                <c:pt idx="214">
                  <c:v>1.9300000000000126E-2</c:v>
                </c:pt>
                <c:pt idx="215">
                  <c:v>1.9400000000000132E-2</c:v>
                </c:pt>
                <c:pt idx="216">
                  <c:v>1.9500000000000132E-2</c:v>
                </c:pt>
                <c:pt idx="217">
                  <c:v>1.9599999999999999E-2</c:v>
                </c:pt>
                <c:pt idx="218">
                  <c:v>1.9599999999999999E-2</c:v>
                </c:pt>
                <c:pt idx="219">
                  <c:v>1.9800000000000144E-2</c:v>
                </c:pt>
                <c:pt idx="220">
                  <c:v>1.9900000000000147E-2</c:v>
                </c:pt>
                <c:pt idx="221">
                  <c:v>1.9900000000000147E-2</c:v>
                </c:pt>
                <c:pt idx="222">
                  <c:v>2.0000000000000011E-2</c:v>
                </c:pt>
                <c:pt idx="223">
                  <c:v>2.0000000000000011E-2</c:v>
                </c:pt>
                <c:pt idx="224">
                  <c:v>2.01E-2</c:v>
                </c:pt>
                <c:pt idx="225">
                  <c:v>2.01E-2</c:v>
                </c:pt>
                <c:pt idx="226">
                  <c:v>2.0199999999999999E-2</c:v>
                </c:pt>
                <c:pt idx="227">
                  <c:v>2.0400000000000001E-2</c:v>
                </c:pt>
                <c:pt idx="228">
                  <c:v>2.0400000000000001E-2</c:v>
                </c:pt>
                <c:pt idx="229">
                  <c:v>2.0400000000000001E-2</c:v>
                </c:pt>
                <c:pt idx="230">
                  <c:v>2.0600000000000011E-2</c:v>
                </c:pt>
                <c:pt idx="231">
                  <c:v>2.07E-2</c:v>
                </c:pt>
                <c:pt idx="232">
                  <c:v>2.07E-2</c:v>
                </c:pt>
                <c:pt idx="233">
                  <c:v>2.0799999999999999E-2</c:v>
                </c:pt>
                <c:pt idx="234">
                  <c:v>2.0799999999999999E-2</c:v>
                </c:pt>
                <c:pt idx="235">
                  <c:v>2.1200000000000042E-2</c:v>
                </c:pt>
                <c:pt idx="236">
                  <c:v>2.1500000000000002E-2</c:v>
                </c:pt>
                <c:pt idx="237">
                  <c:v>2.1500000000000002E-2</c:v>
                </c:pt>
                <c:pt idx="238">
                  <c:v>2.1500000000000002E-2</c:v>
                </c:pt>
                <c:pt idx="239">
                  <c:v>2.1600000000000012E-2</c:v>
                </c:pt>
                <c:pt idx="240">
                  <c:v>2.1800000000000052E-2</c:v>
                </c:pt>
                <c:pt idx="241">
                  <c:v>2.1999999999999999E-2</c:v>
                </c:pt>
                <c:pt idx="242">
                  <c:v>2.2200000000000056E-2</c:v>
                </c:pt>
                <c:pt idx="243">
                  <c:v>2.2200000000000056E-2</c:v>
                </c:pt>
                <c:pt idx="244">
                  <c:v>2.2300000000000011E-2</c:v>
                </c:pt>
                <c:pt idx="245">
                  <c:v>2.2300000000000011E-2</c:v>
                </c:pt>
                <c:pt idx="246">
                  <c:v>2.2500000000000006E-2</c:v>
                </c:pt>
                <c:pt idx="247">
                  <c:v>2.2600000000000012E-2</c:v>
                </c:pt>
                <c:pt idx="248">
                  <c:v>2.2800000000000188E-2</c:v>
                </c:pt>
                <c:pt idx="249">
                  <c:v>2.2900000000000011E-2</c:v>
                </c:pt>
                <c:pt idx="250">
                  <c:v>2.3E-2</c:v>
                </c:pt>
                <c:pt idx="251">
                  <c:v>2.3E-2</c:v>
                </c:pt>
                <c:pt idx="252">
                  <c:v>2.3E-2</c:v>
                </c:pt>
                <c:pt idx="253">
                  <c:v>2.3E-2</c:v>
                </c:pt>
                <c:pt idx="254">
                  <c:v>2.3099999999999999E-2</c:v>
                </c:pt>
                <c:pt idx="255">
                  <c:v>2.3199999999999988E-2</c:v>
                </c:pt>
                <c:pt idx="256">
                  <c:v>2.3299999999999998E-2</c:v>
                </c:pt>
                <c:pt idx="257">
                  <c:v>2.35E-2</c:v>
                </c:pt>
                <c:pt idx="258">
                  <c:v>2.3800000000000002E-2</c:v>
                </c:pt>
                <c:pt idx="259">
                  <c:v>2.3900000000000001E-2</c:v>
                </c:pt>
                <c:pt idx="260">
                  <c:v>2.4E-2</c:v>
                </c:pt>
                <c:pt idx="261">
                  <c:v>2.41E-2</c:v>
                </c:pt>
                <c:pt idx="262">
                  <c:v>2.41E-2</c:v>
                </c:pt>
                <c:pt idx="263">
                  <c:v>2.41E-2</c:v>
                </c:pt>
                <c:pt idx="264">
                  <c:v>2.4199999999999989E-2</c:v>
                </c:pt>
                <c:pt idx="265">
                  <c:v>2.4400000000000002E-2</c:v>
                </c:pt>
                <c:pt idx="266">
                  <c:v>2.4400000000000002E-2</c:v>
                </c:pt>
                <c:pt idx="267">
                  <c:v>2.4500000000000001E-2</c:v>
                </c:pt>
                <c:pt idx="268">
                  <c:v>2.4500000000000001E-2</c:v>
                </c:pt>
                <c:pt idx="269">
                  <c:v>2.4500000000000001E-2</c:v>
                </c:pt>
                <c:pt idx="270">
                  <c:v>2.4500000000000001E-2</c:v>
                </c:pt>
                <c:pt idx="271">
                  <c:v>2.4600000000000011E-2</c:v>
                </c:pt>
                <c:pt idx="272">
                  <c:v>2.47E-2</c:v>
                </c:pt>
                <c:pt idx="273">
                  <c:v>2.47E-2</c:v>
                </c:pt>
                <c:pt idx="274">
                  <c:v>2.47E-2</c:v>
                </c:pt>
                <c:pt idx="275">
                  <c:v>2.4900000000000002E-2</c:v>
                </c:pt>
                <c:pt idx="276">
                  <c:v>2.5000000000000001E-2</c:v>
                </c:pt>
                <c:pt idx="277">
                  <c:v>2.5100000000000001E-2</c:v>
                </c:pt>
                <c:pt idx="278">
                  <c:v>2.5100000000000001E-2</c:v>
                </c:pt>
                <c:pt idx="279">
                  <c:v>2.5200000000000011E-2</c:v>
                </c:pt>
                <c:pt idx="280">
                  <c:v>2.53E-2</c:v>
                </c:pt>
                <c:pt idx="281">
                  <c:v>2.5500000000000002E-2</c:v>
                </c:pt>
                <c:pt idx="282">
                  <c:v>2.5500000000000002E-2</c:v>
                </c:pt>
                <c:pt idx="283">
                  <c:v>2.5500000000000002E-2</c:v>
                </c:pt>
                <c:pt idx="284">
                  <c:v>2.5500000000000002E-2</c:v>
                </c:pt>
                <c:pt idx="285">
                  <c:v>2.5500000000000002E-2</c:v>
                </c:pt>
                <c:pt idx="286">
                  <c:v>2.5600000000000012E-2</c:v>
                </c:pt>
                <c:pt idx="287">
                  <c:v>2.5600000000000012E-2</c:v>
                </c:pt>
                <c:pt idx="288">
                  <c:v>2.5700000000000001E-2</c:v>
                </c:pt>
                <c:pt idx="289">
                  <c:v>2.5700000000000001E-2</c:v>
                </c:pt>
                <c:pt idx="290">
                  <c:v>2.5800000000000052E-2</c:v>
                </c:pt>
                <c:pt idx="291">
                  <c:v>2.5800000000000052E-2</c:v>
                </c:pt>
                <c:pt idx="292">
                  <c:v>2.5800000000000052E-2</c:v>
                </c:pt>
                <c:pt idx="293">
                  <c:v>2.5800000000000052E-2</c:v>
                </c:pt>
                <c:pt idx="294">
                  <c:v>2.5800000000000052E-2</c:v>
                </c:pt>
                <c:pt idx="295">
                  <c:v>2.6100000000000002E-2</c:v>
                </c:pt>
                <c:pt idx="296">
                  <c:v>2.6100000000000002E-2</c:v>
                </c:pt>
                <c:pt idx="297">
                  <c:v>2.6100000000000002E-2</c:v>
                </c:pt>
                <c:pt idx="298">
                  <c:v>2.6100000000000002E-2</c:v>
                </c:pt>
                <c:pt idx="299">
                  <c:v>2.6100000000000002E-2</c:v>
                </c:pt>
                <c:pt idx="300">
                  <c:v>2.6100000000000002E-2</c:v>
                </c:pt>
                <c:pt idx="301">
                  <c:v>2.6200000000000011E-2</c:v>
                </c:pt>
                <c:pt idx="302">
                  <c:v>2.6599999999999999E-2</c:v>
                </c:pt>
                <c:pt idx="303">
                  <c:v>2.6700000000000002E-2</c:v>
                </c:pt>
                <c:pt idx="304">
                  <c:v>2.6700000000000002E-2</c:v>
                </c:pt>
                <c:pt idx="305">
                  <c:v>2.6800000000000056E-2</c:v>
                </c:pt>
                <c:pt idx="306">
                  <c:v>2.6900000000000011E-2</c:v>
                </c:pt>
                <c:pt idx="307">
                  <c:v>2.6900000000000011E-2</c:v>
                </c:pt>
                <c:pt idx="308">
                  <c:v>2.7000000000000166E-2</c:v>
                </c:pt>
                <c:pt idx="309">
                  <c:v>2.7200000000000012E-2</c:v>
                </c:pt>
                <c:pt idx="310">
                  <c:v>2.7200000000000012E-2</c:v>
                </c:pt>
                <c:pt idx="311">
                  <c:v>2.7400000000000195E-2</c:v>
                </c:pt>
                <c:pt idx="312">
                  <c:v>2.7400000000000195E-2</c:v>
                </c:pt>
                <c:pt idx="313">
                  <c:v>2.7400000000000195E-2</c:v>
                </c:pt>
                <c:pt idx="314">
                  <c:v>2.7500000000000011E-2</c:v>
                </c:pt>
                <c:pt idx="315">
                  <c:v>2.7500000000000011E-2</c:v>
                </c:pt>
                <c:pt idx="316">
                  <c:v>2.7600000000000197E-2</c:v>
                </c:pt>
                <c:pt idx="317">
                  <c:v>2.7600000000000197E-2</c:v>
                </c:pt>
                <c:pt idx="318">
                  <c:v>2.7700000000000002E-2</c:v>
                </c:pt>
                <c:pt idx="319">
                  <c:v>2.7700000000000002E-2</c:v>
                </c:pt>
                <c:pt idx="320">
                  <c:v>2.7700000000000002E-2</c:v>
                </c:pt>
                <c:pt idx="321">
                  <c:v>2.8000000000000001E-2</c:v>
                </c:pt>
                <c:pt idx="322">
                  <c:v>2.8000000000000001E-2</c:v>
                </c:pt>
                <c:pt idx="323">
                  <c:v>2.8000000000000001E-2</c:v>
                </c:pt>
                <c:pt idx="324">
                  <c:v>2.8000000000000001E-2</c:v>
                </c:pt>
                <c:pt idx="325">
                  <c:v>2.81E-2</c:v>
                </c:pt>
                <c:pt idx="326">
                  <c:v>2.81E-2</c:v>
                </c:pt>
                <c:pt idx="327">
                  <c:v>2.8199999999999989E-2</c:v>
                </c:pt>
                <c:pt idx="328">
                  <c:v>2.8199999999999989E-2</c:v>
                </c:pt>
                <c:pt idx="329">
                  <c:v>2.8299999999999999E-2</c:v>
                </c:pt>
                <c:pt idx="330">
                  <c:v>2.8400000000000002E-2</c:v>
                </c:pt>
                <c:pt idx="331">
                  <c:v>2.8500000000000001E-2</c:v>
                </c:pt>
                <c:pt idx="332">
                  <c:v>2.86E-2</c:v>
                </c:pt>
                <c:pt idx="333">
                  <c:v>2.87E-2</c:v>
                </c:pt>
                <c:pt idx="334">
                  <c:v>2.8799999999999999E-2</c:v>
                </c:pt>
                <c:pt idx="335">
                  <c:v>2.9000000000000001E-2</c:v>
                </c:pt>
                <c:pt idx="336">
                  <c:v>2.9100000000000001E-2</c:v>
                </c:pt>
                <c:pt idx="337">
                  <c:v>2.9100000000000001E-2</c:v>
                </c:pt>
                <c:pt idx="338">
                  <c:v>2.9200000000000011E-2</c:v>
                </c:pt>
                <c:pt idx="339">
                  <c:v>2.93E-2</c:v>
                </c:pt>
                <c:pt idx="340">
                  <c:v>2.9399999999999999E-2</c:v>
                </c:pt>
                <c:pt idx="341">
                  <c:v>2.9399999999999999E-2</c:v>
                </c:pt>
                <c:pt idx="342">
                  <c:v>2.9399999999999999E-2</c:v>
                </c:pt>
                <c:pt idx="343">
                  <c:v>2.9600000000000001E-2</c:v>
                </c:pt>
                <c:pt idx="344">
                  <c:v>2.9800000000000011E-2</c:v>
                </c:pt>
                <c:pt idx="345">
                  <c:v>2.9800000000000011E-2</c:v>
                </c:pt>
                <c:pt idx="346">
                  <c:v>2.9800000000000011E-2</c:v>
                </c:pt>
                <c:pt idx="347">
                  <c:v>2.9800000000000011E-2</c:v>
                </c:pt>
                <c:pt idx="348">
                  <c:v>2.9899999999999999E-2</c:v>
                </c:pt>
                <c:pt idx="349">
                  <c:v>2.9899999999999999E-2</c:v>
                </c:pt>
                <c:pt idx="350">
                  <c:v>3.0100000000000002E-2</c:v>
                </c:pt>
                <c:pt idx="351">
                  <c:v>3.0100000000000002E-2</c:v>
                </c:pt>
                <c:pt idx="352">
                  <c:v>3.0200000000000012E-2</c:v>
                </c:pt>
                <c:pt idx="353">
                  <c:v>3.0200000000000012E-2</c:v>
                </c:pt>
                <c:pt idx="354">
                  <c:v>3.0200000000000012E-2</c:v>
                </c:pt>
                <c:pt idx="355">
                  <c:v>3.0200000000000012E-2</c:v>
                </c:pt>
                <c:pt idx="356">
                  <c:v>3.0200000000000012E-2</c:v>
                </c:pt>
                <c:pt idx="357">
                  <c:v>3.0500000000000006E-2</c:v>
                </c:pt>
                <c:pt idx="358">
                  <c:v>3.0599999999999999E-2</c:v>
                </c:pt>
                <c:pt idx="359">
                  <c:v>3.0599999999999999E-2</c:v>
                </c:pt>
                <c:pt idx="360">
                  <c:v>3.0599999999999999E-2</c:v>
                </c:pt>
                <c:pt idx="361">
                  <c:v>3.0599999999999999E-2</c:v>
                </c:pt>
                <c:pt idx="362">
                  <c:v>3.0700000000000002E-2</c:v>
                </c:pt>
                <c:pt idx="363">
                  <c:v>3.09E-2</c:v>
                </c:pt>
                <c:pt idx="364">
                  <c:v>3.1000000000000052E-2</c:v>
                </c:pt>
                <c:pt idx="365">
                  <c:v>3.1199999999999999E-2</c:v>
                </c:pt>
                <c:pt idx="366">
                  <c:v>3.1199999999999999E-2</c:v>
                </c:pt>
                <c:pt idx="367">
                  <c:v>3.1199999999999999E-2</c:v>
                </c:pt>
                <c:pt idx="368">
                  <c:v>3.1199999999999999E-2</c:v>
                </c:pt>
                <c:pt idx="369">
                  <c:v>3.1399999999999997E-2</c:v>
                </c:pt>
                <c:pt idx="370">
                  <c:v>3.15E-2</c:v>
                </c:pt>
                <c:pt idx="371">
                  <c:v>3.1600000000000052E-2</c:v>
                </c:pt>
                <c:pt idx="372">
                  <c:v>3.1700000000000006E-2</c:v>
                </c:pt>
                <c:pt idx="373">
                  <c:v>3.1800000000000002E-2</c:v>
                </c:pt>
                <c:pt idx="374">
                  <c:v>3.1800000000000002E-2</c:v>
                </c:pt>
                <c:pt idx="375">
                  <c:v>3.1800000000000002E-2</c:v>
                </c:pt>
                <c:pt idx="376">
                  <c:v>3.1900000000000005E-2</c:v>
                </c:pt>
                <c:pt idx="377">
                  <c:v>3.2000000000000042E-2</c:v>
                </c:pt>
                <c:pt idx="378">
                  <c:v>3.210000000000001E-2</c:v>
                </c:pt>
                <c:pt idx="379">
                  <c:v>3.210000000000001E-2</c:v>
                </c:pt>
                <c:pt idx="380">
                  <c:v>3.2199999999999999E-2</c:v>
                </c:pt>
                <c:pt idx="381">
                  <c:v>3.2199999999999999E-2</c:v>
                </c:pt>
                <c:pt idx="382">
                  <c:v>3.2199999999999999E-2</c:v>
                </c:pt>
                <c:pt idx="383">
                  <c:v>3.2300000000000002E-2</c:v>
                </c:pt>
                <c:pt idx="384">
                  <c:v>3.2399999999999998E-2</c:v>
                </c:pt>
                <c:pt idx="385">
                  <c:v>3.2500000000000001E-2</c:v>
                </c:pt>
                <c:pt idx="386">
                  <c:v>3.2500000000000001E-2</c:v>
                </c:pt>
                <c:pt idx="387">
                  <c:v>3.2600000000000212E-2</c:v>
                </c:pt>
                <c:pt idx="388">
                  <c:v>3.2600000000000212E-2</c:v>
                </c:pt>
                <c:pt idx="389">
                  <c:v>3.2600000000000212E-2</c:v>
                </c:pt>
                <c:pt idx="390">
                  <c:v>3.2600000000000212E-2</c:v>
                </c:pt>
                <c:pt idx="391">
                  <c:v>3.2900000000000006E-2</c:v>
                </c:pt>
                <c:pt idx="392">
                  <c:v>3.2900000000000006E-2</c:v>
                </c:pt>
                <c:pt idx="393">
                  <c:v>3.3000000000000002E-2</c:v>
                </c:pt>
                <c:pt idx="394">
                  <c:v>3.32E-2</c:v>
                </c:pt>
                <c:pt idx="395">
                  <c:v>3.32E-2</c:v>
                </c:pt>
                <c:pt idx="396">
                  <c:v>3.32E-2</c:v>
                </c:pt>
                <c:pt idx="397">
                  <c:v>3.32E-2</c:v>
                </c:pt>
                <c:pt idx="398">
                  <c:v>3.3300000000000003E-2</c:v>
                </c:pt>
                <c:pt idx="399">
                  <c:v>3.3399999999999999E-2</c:v>
                </c:pt>
                <c:pt idx="400">
                  <c:v>3.3399999999999999E-2</c:v>
                </c:pt>
                <c:pt idx="401">
                  <c:v>3.3500000000000002E-2</c:v>
                </c:pt>
                <c:pt idx="402">
                  <c:v>3.3500000000000002E-2</c:v>
                </c:pt>
                <c:pt idx="403">
                  <c:v>3.3500000000000002E-2</c:v>
                </c:pt>
                <c:pt idx="404">
                  <c:v>3.3700000000000001E-2</c:v>
                </c:pt>
                <c:pt idx="405">
                  <c:v>3.3700000000000001E-2</c:v>
                </c:pt>
                <c:pt idx="406">
                  <c:v>3.4000000000000002E-2</c:v>
                </c:pt>
                <c:pt idx="407">
                  <c:v>3.4000000000000002E-2</c:v>
                </c:pt>
                <c:pt idx="408">
                  <c:v>3.4099999999999998E-2</c:v>
                </c:pt>
                <c:pt idx="409">
                  <c:v>3.4200000000000001E-2</c:v>
                </c:pt>
                <c:pt idx="410">
                  <c:v>3.4200000000000001E-2</c:v>
                </c:pt>
                <c:pt idx="411">
                  <c:v>3.4300000000000004E-2</c:v>
                </c:pt>
                <c:pt idx="412">
                  <c:v>3.4300000000000004E-2</c:v>
                </c:pt>
                <c:pt idx="413">
                  <c:v>3.4500000000000003E-2</c:v>
                </c:pt>
                <c:pt idx="414">
                  <c:v>3.4500000000000003E-2</c:v>
                </c:pt>
                <c:pt idx="415">
                  <c:v>3.4500000000000003E-2</c:v>
                </c:pt>
                <c:pt idx="416">
                  <c:v>3.4500000000000003E-2</c:v>
                </c:pt>
                <c:pt idx="417">
                  <c:v>3.4500000000000003E-2</c:v>
                </c:pt>
                <c:pt idx="418">
                  <c:v>3.4599999999999999E-2</c:v>
                </c:pt>
                <c:pt idx="419">
                  <c:v>3.4700000000000002E-2</c:v>
                </c:pt>
                <c:pt idx="420">
                  <c:v>3.5099999999999999E-2</c:v>
                </c:pt>
                <c:pt idx="421">
                  <c:v>3.5099999999999999E-2</c:v>
                </c:pt>
                <c:pt idx="422">
                  <c:v>3.5099999999999999E-2</c:v>
                </c:pt>
                <c:pt idx="423">
                  <c:v>3.5200000000000002E-2</c:v>
                </c:pt>
                <c:pt idx="424">
                  <c:v>3.5200000000000002E-2</c:v>
                </c:pt>
                <c:pt idx="425">
                  <c:v>3.5200000000000002E-2</c:v>
                </c:pt>
                <c:pt idx="426">
                  <c:v>3.5300000000000005E-2</c:v>
                </c:pt>
                <c:pt idx="427">
                  <c:v>3.5300000000000005E-2</c:v>
                </c:pt>
                <c:pt idx="428">
                  <c:v>3.5400000000000001E-2</c:v>
                </c:pt>
                <c:pt idx="429">
                  <c:v>3.5400000000000001E-2</c:v>
                </c:pt>
                <c:pt idx="430">
                  <c:v>3.5400000000000001E-2</c:v>
                </c:pt>
                <c:pt idx="431">
                  <c:v>3.570000000000001E-2</c:v>
                </c:pt>
                <c:pt idx="432">
                  <c:v>3.5900000000000001E-2</c:v>
                </c:pt>
                <c:pt idx="433">
                  <c:v>3.5900000000000001E-2</c:v>
                </c:pt>
                <c:pt idx="434">
                  <c:v>3.5900000000000001E-2</c:v>
                </c:pt>
                <c:pt idx="435">
                  <c:v>3.5900000000000001E-2</c:v>
                </c:pt>
                <c:pt idx="436">
                  <c:v>3.5900000000000001E-2</c:v>
                </c:pt>
                <c:pt idx="437">
                  <c:v>3.61E-2</c:v>
                </c:pt>
                <c:pt idx="438">
                  <c:v>3.6200000000000052E-2</c:v>
                </c:pt>
                <c:pt idx="439">
                  <c:v>3.6200000000000052E-2</c:v>
                </c:pt>
                <c:pt idx="440">
                  <c:v>3.6200000000000052E-2</c:v>
                </c:pt>
                <c:pt idx="441">
                  <c:v>3.6200000000000052E-2</c:v>
                </c:pt>
                <c:pt idx="442">
                  <c:v>3.6400000000000016E-2</c:v>
                </c:pt>
                <c:pt idx="443">
                  <c:v>3.6500000000000005E-2</c:v>
                </c:pt>
                <c:pt idx="444">
                  <c:v>3.6500000000000005E-2</c:v>
                </c:pt>
                <c:pt idx="445">
                  <c:v>3.6600000000000042E-2</c:v>
                </c:pt>
                <c:pt idx="446">
                  <c:v>3.6600000000000042E-2</c:v>
                </c:pt>
                <c:pt idx="447">
                  <c:v>3.670000000000001E-2</c:v>
                </c:pt>
                <c:pt idx="448">
                  <c:v>3.6799999999999999E-2</c:v>
                </c:pt>
                <c:pt idx="449">
                  <c:v>3.6799999999999999E-2</c:v>
                </c:pt>
                <c:pt idx="450">
                  <c:v>3.6799999999999999E-2</c:v>
                </c:pt>
                <c:pt idx="451">
                  <c:v>3.6999999999999998E-2</c:v>
                </c:pt>
                <c:pt idx="452">
                  <c:v>3.6999999999999998E-2</c:v>
                </c:pt>
                <c:pt idx="453">
                  <c:v>3.7100000000000001E-2</c:v>
                </c:pt>
                <c:pt idx="454">
                  <c:v>3.7200000000000052E-2</c:v>
                </c:pt>
                <c:pt idx="455">
                  <c:v>3.7200000000000052E-2</c:v>
                </c:pt>
                <c:pt idx="456">
                  <c:v>3.7300000000000041E-2</c:v>
                </c:pt>
                <c:pt idx="457">
                  <c:v>3.7400000000000232E-2</c:v>
                </c:pt>
                <c:pt idx="458">
                  <c:v>3.7500000000000006E-2</c:v>
                </c:pt>
                <c:pt idx="459">
                  <c:v>3.7500000000000006E-2</c:v>
                </c:pt>
                <c:pt idx="460">
                  <c:v>3.7500000000000006E-2</c:v>
                </c:pt>
                <c:pt idx="461">
                  <c:v>3.7700000000000011E-2</c:v>
                </c:pt>
                <c:pt idx="462">
                  <c:v>3.7800000000000236E-2</c:v>
                </c:pt>
                <c:pt idx="463">
                  <c:v>3.790000000000001E-2</c:v>
                </c:pt>
                <c:pt idx="464">
                  <c:v>3.790000000000001E-2</c:v>
                </c:pt>
                <c:pt idx="465">
                  <c:v>3.7999999999999999E-2</c:v>
                </c:pt>
                <c:pt idx="466">
                  <c:v>3.7999999999999999E-2</c:v>
                </c:pt>
                <c:pt idx="467">
                  <c:v>3.7999999999999999E-2</c:v>
                </c:pt>
                <c:pt idx="468">
                  <c:v>3.7999999999999999E-2</c:v>
                </c:pt>
                <c:pt idx="469">
                  <c:v>3.8100000000000002E-2</c:v>
                </c:pt>
                <c:pt idx="470">
                  <c:v>3.8100000000000002E-2</c:v>
                </c:pt>
                <c:pt idx="471">
                  <c:v>3.8100000000000002E-2</c:v>
                </c:pt>
                <c:pt idx="472">
                  <c:v>3.8199999999999998E-2</c:v>
                </c:pt>
                <c:pt idx="473">
                  <c:v>3.8399999999999997E-2</c:v>
                </c:pt>
                <c:pt idx="474">
                  <c:v>3.8399999999999997E-2</c:v>
                </c:pt>
                <c:pt idx="475">
                  <c:v>3.8399999999999997E-2</c:v>
                </c:pt>
                <c:pt idx="476">
                  <c:v>3.8399999999999997E-2</c:v>
                </c:pt>
                <c:pt idx="477">
                  <c:v>3.85E-2</c:v>
                </c:pt>
                <c:pt idx="478">
                  <c:v>3.8800000000000001E-2</c:v>
                </c:pt>
                <c:pt idx="479">
                  <c:v>3.8900000000000004E-2</c:v>
                </c:pt>
                <c:pt idx="480">
                  <c:v>3.9000000000000014E-2</c:v>
                </c:pt>
                <c:pt idx="481">
                  <c:v>3.9000000000000014E-2</c:v>
                </c:pt>
                <c:pt idx="482">
                  <c:v>3.9199999999999999E-2</c:v>
                </c:pt>
                <c:pt idx="483">
                  <c:v>3.9199999999999999E-2</c:v>
                </c:pt>
                <c:pt idx="484">
                  <c:v>3.9199999999999999E-2</c:v>
                </c:pt>
                <c:pt idx="485">
                  <c:v>3.9199999999999999E-2</c:v>
                </c:pt>
                <c:pt idx="486">
                  <c:v>3.9300000000000002E-2</c:v>
                </c:pt>
                <c:pt idx="487">
                  <c:v>3.9399999999999998E-2</c:v>
                </c:pt>
                <c:pt idx="488">
                  <c:v>3.95E-2</c:v>
                </c:pt>
                <c:pt idx="489">
                  <c:v>3.960000000000001E-2</c:v>
                </c:pt>
                <c:pt idx="490">
                  <c:v>3.960000000000001E-2</c:v>
                </c:pt>
                <c:pt idx="491">
                  <c:v>3.960000000000001E-2</c:v>
                </c:pt>
                <c:pt idx="492">
                  <c:v>3.9699999999999999E-2</c:v>
                </c:pt>
                <c:pt idx="493">
                  <c:v>3.9800000000000002E-2</c:v>
                </c:pt>
                <c:pt idx="494">
                  <c:v>3.9800000000000002E-2</c:v>
                </c:pt>
                <c:pt idx="495">
                  <c:v>3.9800000000000002E-2</c:v>
                </c:pt>
                <c:pt idx="496">
                  <c:v>4.0000000000000022E-2</c:v>
                </c:pt>
                <c:pt idx="497">
                  <c:v>4.0000000000000022E-2</c:v>
                </c:pt>
                <c:pt idx="498">
                  <c:v>4.0000000000000022E-2</c:v>
                </c:pt>
                <c:pt idx="499">
                  <c:v>4.0000000000000022E-2</c:v>
                </c:pt>
                <c:pt idx="500">
                  <c:v>4.0100000000000004E-2</c:v>
                </c:pt>
                <c:pt idx="501">
                  <c:v>4.0100000000000004E-2</c:v>
                </c:pt>
                <c:pt idx="502">
                  <c:v>4.0300000000000023E-2</c:v>
                </c:pt>
                <c:pt idx="503">
                  <c:v>4.0300000000000023E-2</c:v>
                </c:pt>
                <c:pt idx="504">
                  <c:v>4.0300000000000023E-2</c:v>
                </c:pt>
                <c:pt idx="505">
                  <c:v>4.0300000000000023E-2</c:v>
                </c:pt>
                <c:pt idx="506">
                  <c:v>4.0400000000000012E-2</c:v>
                </c:pt>
                <c:pt idx="507">
                  <c:v>4.0500000000000001E-2</c:v>
                </c:pt>
                <c:pt idx="508">
                  <c:v>4.0599999999999997E-2</c:v>
                </c:pt>
                <c:pt idx="509">
                  <c:v>4.0599999999999997E-2</c:v>
                </c:pt>
                <c:pt idx="510">
                  <c:v>4.0599999999999997E-2</c:v>
                </c:pt>
                <c:pt idx="511">
                  <c:v>4.0599999999999997E-2</c:v>
                </c:pt>
                <c:pt idx="512">
                  <c:v>4.0900000000000013E-2</c:v>
                </c:pt>
                <c:pt idx="513">
                  <c:v>4.0900000000000013E-2</c:v>
                </c:pt>
                <c:pt idx="514">
                  <c:v>4.0900000000000013E-2</c:v>
                </c:pt>
                <c:pt idx="515">
                  <c:v>4.0900000000000013E-2</c:v>
                </c:pt>
                <c:pt idx="516">
                  <c:v>4.1000000000000002E-2</c:v>
                </c:pt>
                <c:pt idx="517">
                  <c:v>4.1099999999999998E-2</c:v>
                </c:pt>
                <c:pt idx="518">
                  <c:v>4.1099999999999998E-2</c:v>
                </c:pt>
                <c:pt idx="519">
                  <c:v>4.1199999999999987E-2</c:v>
                </c:pt>
                <c:pt idx="520">
                  <c:v>4.1199999999999987E-2</c:v>
                </c:pt>
                <c:pt idx="521">
                  <c:v>4.1300000000000003E-2</c:v>
                </c:pt>
                <c:pt idx="522">
                  <c:v>4.1300000000000003E-2</c:v>
                </c:pt>
                <c:pt idx="523">
                  <c:v>4.1300000000000003E-2</c:v>
                </c:pt>
                <c:pt idx="524">
                  <c:v>4.1399999999999999E-2</c:v>
                </c:pt>
                <c:pt idx="525">
                  <c:v>4.1399999999999999E-2</c:v>
                </c:pt>
                <c:pt idx="526">
                  <c:v>4.1500000000000002E-2</c:v>
                </c:pt>
                <c:pt idx="527">
                  <c:v>4.1599999999999998E-2</c:v>
                </c:pt>
                <c:pt idx="528">
                  <c:v>4.19E-2</c:v>
                </c:pt>
                <c:pt idx="529">
                  <c:v>4.19E-2</c:v>
                </c:pt>
                <c:pt idx="530">
                  <c:v>4.19E-2</c:v>
                </c:pt>
                <c:pt idx="531">
                  <c:v>4.19E-2</c:v>
                </c:pt>
                <c:pt idx="532">
                  <c:v>4.19E-2</c:v>
                </c:pt>
                <c:pt idx="533">
                  <c:v>4.2000000000000023E-2</c:v>
                </c:pt>
                <c:pt idx="534">
                  <c:v>4.2100000000000012E-2</c:v>
                </c:pt>
                <c:pt idx="535">
                  <c:v>4.2200000000000001E-2</c:v>
                </c:pt>
                <c:pt idx="536">
                  <c:v>4.2200000000000001E-2</c:v>
                </c:pt>
                <c:pt idx="537">
                  <c:v>4.2299999999999997E-2</c:v>
                </c:pt>
                <c:pt idx="538">
                  <c:v>4.2299999999999997E-2</c:v>
                </c:pt>
                <c:pt idx="539">
                  <c:v>4.2299999999999997E-2</c:v>
                </c:pt>
                <c:pt idx="540">
                  <c:v>4.2400000000000014E-2</c:v>
                </c:pt>
                <c:pt idx="541">
                  <c:v>4.2500000000000003E-2</c:v>
                </c:pt>
                <c:pt idx="542">
                  <c:v>4.2600000000000013E-2</c:v>
                </c:pt>
                <c:pt idx="543">
                  <c:v>4.2800000000000032E-2</c:v>
                </c:pt>
                <c:pt idx="544">
                  <c:v>4.2800000000000032E-2</c:v>
                </c:pt>
                <c:pt idx="545">
                  <c:v>4.2900000000000021E-2</c:v>
                </c:pt>
                <c:pt idx="546">
                  <c:v>4.2900000000000021E-2</c:v>
                </c:pt>
                <c:pt idx="547">
                  <c:v>4.2900000000000021E-2</c:v>
                </c:pt>
                <c:pt idx="548">
                  <c:v>4.3000000000000003E-2</c:v>
                </c:pt>
                <c:pt idx="549">
                  <c:v>4.3000000000000003E-2</c:v>
                </c:pt>
                <c:pt idx="550">
                  <c:v>4.3099999999999999E-2</c:v>
                </c:pt>
                <c:pt idx="551">
                  <c:v>4.3099999999999999E-2</c:v>
                </c:pt>
                <c:pt idx="552">
                  <c:v>4.3199999999999995E-2</c:v>
                </c:pt>
                <c:pt idx="553">
                  <c:v>4.3199999999999995E-2</c:v>
                </c:pt>
                <c:pt idx="554">
                  <c:v>4.3400000000000001E-2</c:v>
                </c:pt>
                <c:pt idx="555">
                  <c:v>4.3500000000000004E-2</c:v>
                </c:pt>
                <c:pt idx="556">
                  <c:v>4.3500000000000004E-2</c:v>
                </c:pt>
                <c:pt idx="557">
                  <c:v>4.36E-2</c:v>
                </c:pt>
                <c:pt idx="558">
                  <c:v>4.36E-2</c:v>
                </c:pt>
                <c:pt idx="559">
                  <c:v>4.3800000000000013E-2</c:v>
                </c:pt>
                <c:pt idx="560">
                  <c:v>4.3900000000000002E-2</c:v>
                </c:pt>
                <c:pt idx="561">
                  <c:v>4.3900000000000002E-2</c:v>
                </c:pt>
                <c:pt idx="562">
                  <c:v>4.3900000000000002E-2</c:v>
                </c:pt>
                <c:pt idx="563">
                  <c:v>4.3999999999999997E-2</c:v>
                </c:pt>
                <c:pt idx="564">
                  <c:v>4.3999999999999997E-2</c:v>
                </c:pt>
                <c:pt idx="565">
                  <c:v>4.4200000000000003E-2</c:v>
                </c:pt>
                <c:pt idx="566">
                  <c:v>4.4299999999999999E-2</c:v>
                </c:pt>
                <c:pt idx="567">
                  <c:v>4.4500000000000033E-2</c:v>
                </c:pt>
                <c:pt idx="568">
                  <c:v>4.4600000000000022E-2</c:v>
                </c:pt>
                <c:pt idx="569">
                  <c:v>4.4600000000000022E-2</c:v>
                </c:pt>
                <c:pt idx="570">
                  <c:v>4.4600000000000022E-2</c:v>
                </c:pt>
                <c:pt idx="571">
                  <c:v>4.4700000000000364E-2</c:v>
                </c:pt>
                <c:pt idx="572">
                  <c:v>4.4700000000000364E-2</c:v>
                </c:pt>
                <c:pt idx="573">
                  <c:v>4.4700000000000364E-2</c:v>
                </c:pt>
                <c:pt idx="574">
                  <c:v>4.4800000000000034E-2</c:v>
                </c:pt>
                <c:pt idx="575">
                  <c:v>4.4800000000000034E-2</c:v>
                </c:pt>
                <c:pt idx="576">
                  <c:v>4.5000000000000012E-2</c:v>
                </c:pt>
                <c:pt idx="577">
                  <c:v>4.5000000000000012E-2</c:v>
                </c:pt>
                <c:pt idx="578">
                  <c:v>4.5300000000000014E-2</c:v>
                </c:pt>
                <c:pt idx="579">
                  <c:v>4.5300000000000014E-2</c:v>
                </c:pt>
                <c:pt idx="580">
                  <c:v>4.5300000000000014E-2</c:v>
                </c:pt>
                <c:pt idx="581">
                  <c:v>4.5300000000000014E-2</c:v>
                </c:pt>
                <c:pt idx="582">
                  <c:v>4.5300000000000014E-2</c:v>
                </c:pt>
                <c:pt idx="583">
                  <c:v>4.5400000000000003E-2</c:v>
                </c:pt>
                <c:pt idx="584">
                  <c:v>4.5500000000000013E-2</c:v>
                </c:pt>
                <c:pt idx="585">
                  <c:v>4.5500000000000013E-2</c:v>
                </c:pt>
                <c:pt idx="586">
                  <c:v>4.5600000000000002E-2</c:v>
                </c:pt>
                <c:pt idx="587">
                  <c:v>4.5699999999999998E-2</c:v>
                </c:pt>
                <c:pt idx="588">
                  <c:v>4.5800000000000014E-2</c:v>
                </c:pt>
                <c:pt idx="589">
                  <c:v>4.5900000000000003E-2</c:v>
                </c:pt>
                <c:pt idx="590">
                  <c:v>4.5900000000000003E-2</c:v>
                </c:pt>
                <c:pt idx="591">
                  <c:v>4.5900000000000003E-2</c:v>
                </c:pt>
                <c:pt idx="592">
                  <c:v>4.6100000000000002E-2</c:v>
                </c:pt>
                <c:pt idx="593">
                  <c:v>4.6199999999999998E-2</c:v>
                </c:pt>
                <c:pt idx="594">
                  <c:v>4.6199999999999998E-2</c:v>
                </c:pt>
                <c:pt idx="595">
                  <c:v>4.65E-2</c:v>
                </c:pt>
                <c:pt idx="596">
                  <c:v>4.6899999999999997E-2</c:v>
                </c:pt>
                <c:pt idx="597">
                  <c:v>4.6899999999999997E-2</c:v>
                </c:pt>
                <c:pt idx="598">
                  <c:v>4.6899999999999997E-2</c:v>
                </c:pt>
                <c:pt idx="599">
                  <c:v>4.6899999999999997E-2</c:v>
                </c:pt>
                <c:pt idx="600">
                  <c:v>4.7000000000000014E-2</c:v>
                </c:pt>
                <c:pt idx="601">
                  <c:v>4.7100000000000003E-2</c:v>
                </c:pt>
                <c:pt idx="602">
                  <c:v>4.7100000000000003E-2</c:v>
                </c:pt>
                <c:pt idx="603">
                  <c:v>4.7100000000000003E-2</c:v>
                </c:pt>
                <c:pt idx="604">
                  <c:v>4.7100000000000003E-2</c:v>
                </c:pt>
                <c:pt idx="605">
                  <c:v>4.7200000000000013E-2</c:v>
                </c:pt>
                <c:pt idx="606">
                  <c:v>4.7200000000000013E-2</c:v>
                </c:pt>
                <c:pt idx="607">
                  <c:v>4.7200000000000013E-2</c:v>
                </c:pt>
                <c:pt idx="608">
                  <c:v>4.7400000000000032E-2</c:v>
                </c:pt>
                <c:pt idx="609">
                  <c:v>4.7400000000000032E-2</c:v>
                </c:pt>
                <c:pt idx="610">
                  <c:v>4.7400000000000032E-2</c:v>
                </c:pt>
                <c:pt idx="611">
                  <c:v>4.7500000000000014E-2</c:v>
                </c:pt>
                <c:pt idx="612">
                  <c:v>4.7600000000000003E-2</c:v>
                </c:pt>
                <c:pt idx="613">
                  <c:v>4.7699999999999999E-2</c:v>
                </c:pt>
                <c:pt idx="614">
                  <c:v>4.7699999999999999E-2</c:v>
                </c:pt>
                <c:pt idx="615">
                  <c:v>4.7900000000000012E-2</c:v>
                </c:pt>
                <c:pt idx="616">
                  <c:v>4.7900000000000012E-2</c:v>
                </c:pt>
                <c:pt idx="617">
                  <c:v>4.8000000000000001E-2</c:v>
                </c:pt>
                <c:pt idx="618">
                  <c:v>4.8000000000000001E-2</c:v>
                </c:pt>
                <c:pt idx="619">
                  <c:v>4.8100000000000004E-2</c:v>
                </c:pt>
                <c:pt idx="620">
                  <c:v>4.8300000000000003E-2</c:v>
                </c:pt>
                <c:pt idx="621">
                  <c:v>4.8400000000000012E-2</c:v>
                </c:pt>
                <c:pt idx="622">
                  <c:v>4.8400000000000012E-2</c:v>
                </c:pt>
                <c:pt idx="623">
                  <c:v>4.8500000000000001E-2</c:v>
                </c:pt>
                <c:pt idx="624">
                  <c:v>4.8599999999999997E-2</c:v>
                </c:pt>
                <c:pt idx="625">
                  <c:v>4.8700000000000014E-2</c:v>
                </c:pt>
                <c:pt idx="626">
                  <c:v>4.8800000000000003E-2</c:v>
                </c:pt>
                <c:pt idx="627">
                  <c:v>4.8899999999999999E-2</c:v>
                </c:pt>
                <c:pt idx="628">
                  <c:v>4.9000000000000113E-2</c:v>
                </c:pt>
                <c:pt idx="629">
                  <c:v>4.9300000000000357E-2</c:v>
                </c:pt>
                <c:pt idx="630">
                  <c:v>4.9300000000000357E-2</c:v>
                </c:pt>
                <c:pt idx="631">
                  <c:v>4.9300000000000357E-2</c:v>
                </c:pt>
                <c:pt idx="632">
                  <c:v>4.9300000000000357E-2</c:v>
                </c:pt>
                <c:pt idx="633">
                  <c:v>4.9300000000000357E-2</c:v>
                </c:pt>
                <c:pt idx="634">
                  <c:v>4.9300000000000357E-2</c:v>
                </c:pt>
                <c:pt idx="635">
                  <c:v>4.9400000000000034E-2</c:v>
                </c:pt>
                <c:pt idx="636">
                  <c:v>4.9400000000000034E-2</c:v>
                </c:pt>
                <c:pt idx="637">
                  <c:v>4.9400000000000034E-2</c:v>
                </c:pt>
                <c:pt idx="638">
                  <c:v>4.9400000000000034E-2</c:v>
                </c:pt>
                <c:pt idx="639">
                  <c:v>4.9400000000000034E-2</c:v>
                </c:pt>
                <c:pt idx="640">
                  <c:v>4.9600000000000012E-2</c:v>
                </c:pt>
                <c:pt idx="641">
                  <c:v>4.9800000000000122E-2</c:v>
                </c:pt>
                <c:pt idx="642">
                  <c:v>4.9900000000000014E-2</c:v>
                </c:pt>
                <c:pt idx="643">
                  <c:v>4.9900000000000014E-2</c:v>
                </c:pt>
                <c:pt idx="644">
                  <c:v>4.9900000000000014E-2</c:v>
                </c:pt>
                <c:pt idx="645">
                  <c:v>0.05</c:v>
                </c:pt>
                <c:pt idx="646">
                  <c:v>0.05</c:v>
                </c:pt>
                <c:pt idx="647">
                  <c:v>5.0100000000000013E-2</c:v>
                </c:pt>
                <c:pt idx="648">
                  <c:v>5.0100000000000013E-2</c:v>
                </c:pt>
                <c:pt idx="649">
                  <c:v>5.0500000000000003E-2</c:v>
                </c:pt>
                <c:pt idx="650">
                  <c:v>5.0599999999999999E-2</c:v>
                </c:pt>
                <c:pt idx="651">
                  <c:v>5.0599999999999999E-2</c:v>
                </c:pt>
                <c:pt idx="652">
                  <c:v>5.0599999999999999E-2</c:v>
                </c:pt>
                <c:pt idx="653">
                  <c:v>5.0700000000000023E-2</c:v>
                </c:pt>
                <c:pt idx="654">
                  <c:v>5.0700000000000023E-2</c:v>
                </c:pt>
                <c:pt idx="655">
                  <c:v>5.0700000000000023E-2</c:v>
                </c:pt>
                <c:pt idx="656">
                  <c:v>5.0700000000000023E-2</c:v>
                </c:pt>
                <c:pt idx="657">
                  <c:v>5.0800000000000012E-2</c:v>
                </c:pt>
                <c:pt idx="658">
                  <c:v>5.1000000000000004E-2</c:v>
                </c:pt>
                <c:pt idx="659">
                  <c:v>5.1000000000000004E-2</c:v>
                </c:pt>
                <c:pt idx="660">
                  <c:v>5.1000000000000004E-2</c:v>
                </c:pt>
                <c:pt idx="661">
                  <c:v>5.11E-2</c:v>
                </c:pt>
                <c:pt idx="662">
                  <c:v>5.11E-2</c:v>
                </c:pt>
                <c:pt idx="663">
                  <c:v>5.1199999999999996E-2</c:v>
                </c:pt>
                <c:pt idx="664">
                  <c:v>5.1299999999999998E-2</c:v>
                </c:pt>
                <c:pt idx="665">
                  <c:v>5.1400000000000001E-2</c:v>
                </c:pt>
                <c:pt idx="666">
                  <c:v>5.1499999999999997E-2</c:v>
                </c:pt>
                <c:pt idx="667">
                  <c:v>5.1499999999999997E-2</c:v>
                </c:pt>
                <c:pt idx="668">
                  <c:v>5.1499999999999997E-2</c:v>
                </c:pt>
                <c:pt idx="669">
                  <c:v>5.16E-2</c:v>
                </c:pt>
                <c:pt idx="670">
                  <c:v>5.16E-2</c:v>
                </c:pt>
                <c:pt idx="671">
                  <c:v>5.16E-2</c:v>
                </c:pt>
                <c:pt idx="672">
                  <c:v>5.1700000000000003E-2</c:v>
                </c:pt>
                <c:pt idx="673">
                  <c:v>5.1700000000000003E-2</c:v>
                </c:pt>
                <c:pt idx="674">
                  <c:v>5.1700000000000003E-2</c:v>
                </c:pt>
                <c:pt idx="675">
                  <c:v>5.1700000000000003E-2</c:v>
                </c:pt>
                <c:pt idx="676">
                  <c:v>5.1700000000000003E-2</c:v>
                </c:pt>
                <c:pt idx="677">
                  <c:v>5.1700000000000003E-2</c:v>
                </c:pt>
                <c:pt idx="678">
                  <c:v>5.1700000000000003E-2</c:v>
                </c:pt>
                <c:pt idx="679">
                  <c:v>5.1700000000000003E-2</c:v>
                </c:pt>
                <c:pt idx="680">
                  <c:v>5.1700000000000003E-2</c:v>
                </c:pt>
                <c:pt idx="681">
                  <c:v>5.1700000000000003E-2</c:v>
                </c:pt>
                <c:pt idx="682">
                  <c:v>5.1700000000000003E-2</c:v>
                </c:pt>
                <c:pt idx="683">
                  <c:v>5.1900000000000002E-2</c:v>
                </c:pt>
                <c:pt idx="684">
                  <c:v>5.1900000000000002E-2</c:v>
                </c:pt>
                <c:pt idx="685">
                  <c:v>5.1900000000000002E-2</c:v>
                </c:pt>
                <c:pt idx="686">
                  <c:v>5.1900000000000002E-2</c:v>
                </c:pt>
                <c:pt idx="687">
                  <c:v>5.1999999999999998E-2</c:v>
                </c:pt>
                <c:pt idx="688">
                  <c:v>5.1999999999999998E-2</c:v>
                </c:pt>
                <c:pt idx="689">
                  <c:v>5.2100000000000014E-2</c:v>
                </c:pt>
                <c:pt idx="690">
                  <c:v>5.2200000000000003E-2</c:v>
                </c:pt>
                <c:pt idx="691">
                  <c:v>5.2200000000000003E-2</c:v>
                </c:pt>
                <c:pt idx="692">
                  <c:v>5.2200000000000003E-2</c:v>
                </c:pt>
                <c:pt idx="693">
                  <c:v>5.2200000000000003E-2</c:v>
                </c:pt>
                <c:pt idx="694">
                  <c:v>5.2200000000000003E-2</c:v>
                </c:pt>
                <c:pt idx="695">
                  <c:v>5.2200000000000003E-2</c:v>
                </c:pt>
                <c:pt idx="696">
                  <c:v>5.2500000000000012E-2</c:v>
                </c:pt>
                <c:pt idx="697">
                  <c:v>5.2500000000000012E-2</c:v>
                </c:pt>
                <c:pt idx="698">
                  <c:v>5.2500000000000012E-2</c:v>
                </c:pt>
                <c:pt idx="699">
                  <c:v>5.2500000000000012E-2</c:v>
                </c:pt>
                <c:pt idx="700">
                  <c:v>5.2500000000000012E-2</c:v>
                </c:pt>
                <c:pt idx="701">
                  <c:v>5.2500000000000012E-2</c:v>
                </c:pt>
                <c:pt idx="702">
                  <c:v>5.2500000000000012E-2</c:v>
                </c:pt>
                <c:pt idx="703">
                  <c:v>5.2600000000000001E-2</c:v>
                </c:pt>
                <c:pt idx="704">
                  <c:v>5.2800000000000034E-2</c:v>
                </c:pt>
                <c:pt idx="705">
                  <c:v>5.2800000000000034E-2</c:v>
                </c:pt>
                <c:pt idx="706">
                  <c:v>5.2800000000000034E-2</c:v>
                </c:pt>
                <c:pt idx="707">
                  <c:v>5.2800000000000034E-2</c:v>
                </c:pt>
                <c:pt idx="708">
                  <c:v>5.3000000000000012E-2</c:v>
                </c:pt>
                <c:pt idx="709">
                  <c:v>5.3000000000000012E-2</c:v>
                </c:pt>
                <c:pt idx="710">
                  <c:v>5.3000000000000012E-2</c:v>
                </c:pt>
                <c:pt idx="711">
                  <c:v>5.3100000000000001E-2</c:v>
                </c:pt>
                <c:pt idx="712">
                  <c:v>5.3100000000000001E-2</c:v>
                </c:pt>
                <c:pt idx="713">
                  <c:v>5.3100000000000001E-2</c:v>
                </c:pt>
                <c:pt idx="714">
                  <c:v>5.3199999999999997E-2</c:v>
                </c:pt>
                <c:pt idx="715">
                  <c:v>5.3300000000000014E-2</c:v>
                </c:pt>
                <c:pt idx="716">
                  <c:v>5.3300000000000014E-2</c:v>
                </c:pt>
                <c:pt idx="717">
                  <c:v>5.3300000000000014E-2</c:v>
                </c:pt>
                <c:pt idx="718">
                  <c:v>5.3300000000000014E-2</c:v>
                </c:pt>
                <c:pt idx="719">
                  <c:v>5.3499999999999999E-2</c:v>
                </c:pt>
                <c:pt idx="720">
                  <c:v>5.3499999999999999E-2</c:v>
                </c:pt>
                <c:pt idx="721">
                  <c:v>5.3600000000000002E-2</c:v>
                </c:pt>
                <c:pt idx="722">
                  <c:v>5.3800000000000014E-2</c:v>
                </c:pt>
                <c:pt idx="723">
                  <c:v>5.3900000000000003E-2</c:v>
                </c:pt>
                <c:pt idx="724">
                  <c:v>5.4100000000000023E-2</c:v>
                </c:pt>
                <c:pt idx="725">
                  <c:v>5.4100000000000023E-2</c:v>
                </c:pt>
                <c:pt idx="726">
                  <c:v>5.4400000000000184E-2</c:v>
                </c:pt>
                <c:pt idx="727">
                  <c:v>5.4500000000000014E-2</c:v>
                </c:pt>
                <c:pt idx="728">
                  <c:v>5.4600000000000003E-2</c:v>
                </c:pt>
                <c:pt idx="729">
                  <c:v>5.4700000000000401E-2</c:v>
                </c:pt>
                <c:pt idx="730">
                  <c:v>5.4800000000000133E-2</c:v>
                </c:pt>
                <c:pt idx="731">
                  <c:v>5.5000000000000014E-2</c:v>
                </c:pt>
                <c:pt idx="732">
                  <c:v>5.5000000000000014E-2</c:v>
                </c:pt>
                <c:pt idx="733">
                  <c:v>5.5000000000000014E-2</c:v>
                </c:pt>
                <c:pt idx="734">
                  <c:v>5.5100000000000003E-2</c:v>
                </c:pt>
                <c:pt idx="735">
                  <c:v>5.5199999999999999E-2</c:v>
                </c:pt>
                <c:pt idx="736">
                  <c:v>5.5199999999999999E-2</c:v>
                </c:pt>
                <c:pt idx="737">
                  <c:v>5.5199999999999999E-2</c:v>
                </c:pt>
                <c:pt idx="738">
                  <c:v>5.5199999999999999E-2</c:v>
                </c:pt>
                <c:pt idx="739">
                  <c:v>5.5300000000000113E-2</c:v>
                </c:pt>
                <c:pt idx="740">
                  <c:v>5.5300000000000113E-2</c:v>
                </c:pt>
                <c:pt idx="741">
                  <c:v>5.5300000000000113E-2</c:v>
                </c:pt>
                <c:pt idx="742">
                  <c:v>5.5300000000000113E-2</c:v>
                </c:pt>
                <c:pt idx="743">
                  <c:v>5.5300000000000113E-2</c:v>
                </c:pt>
                <c:pt idx="744">
                  <c:v>5.5600000000000004E-2</c:v>
                </c:pt>
                <c:pt idx="745">
                  <c:v>5.5600000000000004E-2</c:v>
                </c:pt>
                <c:pt idx="746">
                  <c:v>5.5600000000000004E-2</c:v>
                </c:pt>
                <c:pt idx="747">
                  <c:v>5.5600000000000004E-2</c:v>
                </c:pt>
                <c:pt idx="748">
                  <c:v>5.5700000000000034E-2</c:v>
                </c:pt>
                <c:pt idx="749">
                  <c:v>5.5900000000000012E-2</c:v>
                </c:pt>
                <c:pt idx="750">
                  <c:v>5.5900000000000012E-2</c:v>
                </c:pt>
                <c:pt idx="751">
                  <c:v>5.6099999999999997E-2</c:v>
                </c:pt>
                <c:pt idx="752">
                  <c:v>5.6300000000000003E-2</c:v>
                </c:pt>
                <c:pt idx="753">
                  <c:v>5.6300000000000003E-2</c:v>
                </c:pt>
                <c:pt idx="754">
                  <c:v>5.6599999999999998E-2</c:v>
                </c:pt>
                <c:pt idx="755">
                  <c:v>5.6599999999999998E-2</c:v>
                </c:pt>
                <c:pt idx="756">
                  <c:v>5.6599999999999998E-2</c:v>
                </c:pt>
                <c:pt idx="757">
                  <c:v>5.6700000000000014E-2</c:v>
                </c:pt>
                <c:pt idx="758">
                  <c:v>5.6700000000000014E-2</c:v>
                </c:pt>
                <c:pt idx="759">
                  <c:v>5.6700000000000014E-2</c:v>
                </c:pt>
                <c:pt idx="760">
                  <c:v>5.7000000000000023E-2</c:v>
                </c:pt>
                <c:pt idx="761">
                  <c:v>5.7000000000000023E-2</c:v>
                </c:pt>
                <c:pt idx="762">
                  <c:v>5.7000000000000023E-2</c:v>
                </c:pt>
                <c:pt idx="763">
                  <c:v>5.7000000000000023E-2</c:v>
                </c:pt>
                <c:pt idx="764">
                  <c:v>5.7000000000000023E-2</c:v>
                </c:pt>
                <c:pt idx="765">
                  <c:v>5.7000000000000023E-2</c:v>
                </c:pt>
                <c:pt idx="766">
                  <c:v>5.7000000000000023E-2</c:v>
                </c:pt>
                <c:pt idx="767">
                  <c:v>5.7100000000000012E-2</c:v>
                </c:pt>
                <c:pt idx="768">
                  <c:v>5.7100000000000012E-2</c:v>
                </c:pt>
                <c:pt idx="769">
                  <c:v>5.7100000000000012E-2</c:v>
                </c:pt>
                <c:pt idx="770">
                  <c:v>5.7100000000000012E-2</c:v>
                </c:pt>
                <c:pt idx="771">
                  <c:v>5.7100000000000012E-2</c:v>
                </c:pt>
                <c:pt idx="772">
                  <c:v>5.7100000000000012E-2</c:v>
                </c:pt>
                <c:pt idx="773">
                  <c:v>5.7100000000000012E-2</c:v>
                </c:pt>
                <c:pt idx="774">
                  <c:v>5.7200000000000001E-2</c:v>
                </c:pt>
                <c:pt idx="775">
                  <c:v>5.7200000000000001E-2</c:v>
                </c:pt>
                <c:pt idx="776">
                  <c:v>5.7400000000000034E-2</c:v>
                </c:pt>
                <c:pt idx="777">
                  <c:v>5.7400000000000034E-2</c:v>
                </c:pt>
                <c:pt idx="778">
                  <c:v>5.7500000000000023E-2</c:v>
                </c:pt>
                <c:pt idx="779">
                  <c:v>5.7500000000000023E-2</c:v>
                </c:pt>
                <c:pt idx="780">
                  <c:v>5.7600000000000012E-2</c:v>
                </c:pt>
                <c:pt idx="781">
                  <c:v>5.7800000000000094E-2</c:v>
                </c:pt>
                <c:pt idx="782">
                  <c:v>5.7800000000000094E-2</c:v>
                </c:pt>
                <c:pt idx="783">
                  <c:v>5.7800000000000094E-2</c:v>
                </c:pt>
                <c:pt idx="784">
                  <c:v>5.8100000000000013E-2</c:v>
                </c:pt>
                <c:pt idx="785">
                  <c:v>5.8100000000000013E-2</c:v>
                </c:pt>
                <c:pt idx="786">
                  <c:v>5.8100000000000013E-2</c:v>
                </c:pt>
                <c:pt idx="787">
                  <c:v>5.8400000000000014E-2</c:v>
                </c:pt>
                <c:pt idx="788">
                  <c:v>5.8500000000000003E-2</c:v>
                </c:pt>
                <c:pt idx="789">
                  <c:v>5.8599999999999999E-2</c:v>
                </c:pt>
                <c:pt idx="790">
                  <c:v>5.8599999999999999E-2</c:v>
                </c:pt>
                <c:pt idx="791">
                  <c:v>5.8599999999999999E-2</c:v>
                </c:pt>
                <c:pt idx="792">
                  <c:v>5.8800000000000012E-2</c:v>
                </c:pt>
                <c:pt idx="793">
                  <c:v>5.8800000000000012E-2</c:v>
                </c:pt>
                <c:pt idx="794">
                  <c:v>5.8900000000000001E-2</c:v>
                </c:pt>
                <c:pt idx="795">
                  <c:v>5.8900000000000001E-2</c:v>
                </c:pt>
                <c:pt idx="796">
                  <c:v>5.9100000000000014E-2</c:v>
                </c:pt>
                <c:pt idx="797">
                  <c:v>5.9100000000000014E-2</c:v>
                </c:pt>
                <c:pt idx="798">
                  <c:v>5.9200000000000003E-2</c:v>
                </c:pt>
                <c:pt idx="799">
                  <c:v>5.9400000000000133E-2</c:v>
                </c:pt>
                <c:pt idx="800">
                  <c:v>5.9400000000000133E-2</c:v>
                </c:pt>
                <c:pt idx="801">
                  <c:v>5.9400000000000133E-2</c:v>
                </c:pt>
                <c:pt idx="802">
                  <c:v>5.9400000000000133E-2</c:v>
                </c:pt>
                <c:pt idx="803">
                  <c:v>5.9400000000000133E-2</c:v>
                </c:pt>
                <c:pt idx="804">
                  <c:v>5.9400000000000133E-2</c:v>
                </c:pt>
                <c:pt idx="805">
                  <c:v>5.9400000000000133E-2</c:v>
                </c:pt>
                <c:pt idx="806">
                  <c:v>5.9500000000000032E-2</c:v>
                </c:pt>
                <c:pt idx="807">
                  <c:v>5.9500000000000032E-2</c:v>
                </c:pt>
                <c:pt idx="808">
                  <c:v>5.9700000000000419E-2</c:v>
                </c:pt>
                <c:pt idx="809">
                  <c:v>5.9800000000000124E-2</c:v>
                </c:pt>
                <c:pt idx="810">
                  <c:v>5.9800000000000124E-2</c:v>
                </c:pt>
                <c:pt idx="811">
                  <c:v>6.0000000000000032E-2</c:v>
                </c:pt>
                <c:pt idx="812">
                  <c:v>6.0000000000000032E-2</c:v>
                </c:pt>
                <c:pt idx="813">
                  <c:v>6.0000000000000032E-2</c:v>
                </c:pt>
                <c:pt idx="814">
                  <c:v>6.0100000000000021E-2</c:v>
                </c:pt>
                <c:pt idx="815">
                  <c:v>6.0100000000000021E-2</c:v>
                </c:pt>
                <c:pt idx="816">
                  <c:v>6.0100000000000021E-2</c:v>
                </c:pt>
                <c:pt idx="817">
                  <c:v>6.0100000000000021E-2</c:v>
                </c:pt>
                <c:pt idx="818">
                  <c:v>6.0100000000000021E-2</c:v>
                </c:pt>
                <c:pt idx="819">
                  <c:v>6.0299999999999999E-2</c:v>
                </c:pt>
                <c:pt idx="820">
                  <c:v>6.0299999999999999E-2</c:v>
                </c:pt>
                <c:pt idx="821">
                  <c:v>6.0400000000000023E-2</c:v>
                </c:pt>
                <c:pt idx="822">
                  <c:v>6.0600000000000001E-2</c:v>
                </c:pt>
                <c:pt idx="823">
                  <c:v>6.0700000000000122E-2</c:v>
                </c:pt>
                <c:pt idx="824">
                  <c:v>6.0700000000000122E-2</c:v>
                </c:pt>
                <c:pt idx="825">
                  <c:v>6.0700000000000122E-2</c:v>
                </c:pt>
                <c:pt idx="826">
                  <c:v>6.0700000000000122E-2</c:v>
                </c:pt>
                <c:pt idx="827">
                  <c:v>6.0700000000000122E-2</c:v>
                </c:pt>
                <c:pt idx="828">
                  <c:v>6.0700000000000122E-2</c:v>
                </c:pt>
                <c:pt idx="829">
                  <c:v>6.0900000000000003E-2</c:v>
                </c:pt>
                <c:pt idx="830">
                  <c:v>6.0900000000000003E-2</c:v>
                </c:pt>
                <c:pt idx="831">
                  <c:v>6.0900000000000003E-2</c:v>
                </c:pt>
                <c:pt idx="832">
                  <c:v>6.0900000000000003E-2</c:v>
                </c:pt>
                <c:pt idx="833">
                  <c:v>6.1100000000000002E-2</c:v>
                </c:pt>
                <c:pt idx="834">
                  <c:v>6.1100000000000002E-2</c:v>
                </c:pt>
                <c:pt idx="835">
                  <c:v>6.1100000000000002E-2</c:v>
                </c:pt>
                <c:pt idx="836">
                  <c:v>6.1100000000000002E-2</c:v>
                </c:pt>
                <c:pt idx="837">
                  <c:v>6.1100000000000002E-2</c:v>
                </c:pt>
                <c:pt idx="838">
                  <c:v>6.1100000000000002E-2</c:v>
                </c:pt>
                <c:pt idx="839">
                  <c:v>6.1400000000000003E-2</c:v>
                </c:pt>
                <c:pt idx="840">
                  <c:v>6.1400000000000003E-2</c:v>
                </c:pt>
                <c:pt idx="841">
                  <c:v>6.1400000000000003E-2</c:v>
                </c:pt>
                <c:pt idx="842">
                  <c:v>6.1600000000000002E-2</c:v>
                </c:pt>
                <c:pt idx="843">
                  <c:v>6.1600000000000002E-2</c:v>
                </c:pt>
                <c:pt idx="844">
                  <c:v>6.1600000000000002E-2</c:v>
                </c:pt>
                <c:pt idx="845">
                  <c:v>6.1800000000000001E-2</c:v>
                </c:pt>
                <c:pt idx="846">
                  <c:v>6.1900000000000004E-2</c:v>
                </c:pt>
                <c:pt idx="847">
                  <c:v>6.1900000000000004E-2</c:v>
                </c:pt>
                <c:pt idx="848">
                  <c:v>6.1900000000000004E-2</c:v>
                </c:pt>
                <c:pt idx="849">
                  <c:v>6.2100000000000023E-2</c:v>
                </c:pt>
                <c:pt idx="850">
                  <c:v>6.2100000000000023E-2</c:v>
                </c:pt>
                <c:pt idx="851">
                  <c:v>6.2300000000000133E-2</c:v>
                </c:pt>
                <c:pt idx="852">
                  <c:v>6.2700000000000033E-2</c:v>
                </c:pt>
                <c:pt idx="853">
                  <c:v>6.2900000000000011E-2</c:v>
                </c:pt>
                <c:pt idx="854">
                  <c:v>6.2900000000000011E-2</c:v>
                </c:pt>
                <c:pt idx="855">
                  <c:v>6.3100000000000003E-2</c:v>
                </c:pt>
                <c:pt idx="856">
                  <c:v>6.3100000000000003E-2</c:v>
                </c:pt>
                <c:pt idx="857">
                  <c:v>6.3500000000000001E-2</c:v>
                </c:pt>
                <c:pt idx="858">
                  <c:v>6.370000000000002E-2</c:v>
                </c:pt>
                <c:pt idx="859">
                  <c:v>6.370000000000002E-2</c:v>
                </c:pt>
                <c:pt idx="860">
                  <c:v>6.370000000000002E-2</c:v>
                </c:pt>
                <c:pt idx="861">
                  <c:v>6.370000000000002E-2</c:v>
                </c:pt>
                <c:pt idx="862">
                  <c:v>6.370000000000002E-2</c:v>
                </c:pt>
                <c:pt idx="863">
                  <c:v>6.3899999999999998E-2</c:v>
                </c:pt>
                <c:pt idx="864">
                  <c:v>6.4000000000000112E-2</c:v>
                </c:pt>
                <c:pt idx="865">
                  <c:v>6.4000000000000112E-2</c:v>
                </c:pt>
                <c:pt idx="866">
                  <c:v>6.4000000000000112E-2</c:v>
                </c:pt>
                <c:pt idx="867">
                  <c:v>6.4000000000000112E-2</c:v>
                </c:pt>
                <c:pt idx="868">
                  <c:v>6.4000000000000112E-2</c:v>
                </c:pt>
                <c:pt idx="869">
                  <c:v>6.4000000000000112E-2</c:v>
                </c:pt>
                <c:pt idx="870">
                  <c:v>6.4000000000000112E-2</c:v>
                </c:pt>
                <c:pt idx="871">
                  <c:v>6.4199999999999993E-2</c:v>
                </c:pt>
                <c:pt idx="872">
                  <c:v>6.4199999999999993E-2</c:v>
                </c:pt>
                <c:pt idx="873">
                  <c:v>6.4199999999999993E-2</c:v>
                </c:pt>
                <c:pt idx="874">
                  <c:v>6.4199999999999993E-2</c:v>
                </c:pt>
                <c:pt idx="875">
                  <c:v>6.4400000000000124E-2</c:v>
                </c:pt>
                <c:pt idx="876">
                  <c:v>6.4400000000000124E-2</c:v>
                </c:pt>
                <c:pt idx="877">
                  <c:v>6.4400000000000124E-2</c:v>
                </c:pt>
                <c:pt idx="878">
                  <c:v>6.4400000000000124E-2</c:v>
                </c:pt>
                <c:pt idx="879">
                  <c:v>6.4400000000000124E-2</c:v>
                </c:pt>
                <c:pt idx="880">
                  <c:v>6.4400000000000124E-2</c:v>
                </c:pt>
                <c:pt idx="881">
                  <c:v>6.4900000000000013E-2</c:v>
                </c:pt>
                <c:pt idx="882">
                  <c:v>6.4900000000000013E-2</c:v>
                </c:pt>
                <c:pt idx="883">
                  <c:v>6.4900000000000013E-2</c:v>
                </c:pt>
                <c:pt idx="884">
                  <c:v>6.4900000000000013E-2</c:v>
                </c:pt>
                <c:pt idx="885">
                  <c:v>6.5100000000000019E-2</c:v>
                </c:pt>
                <c:pt idx="886">
                  <c:v>6.5100000000000019E-2</c:v>
                </c:pt>
                <c:pt idx="887">
                  <c:v>6.5100000000000019E-2</c:v>
                </c:pt>
                <c:pt idx="888">
                  <c:v>6.5100000000000019E-2</c:v>
                </c:pt>
                <c:pt idx="889">
                  <c:v>6.5299999999999997E-2</c:v>
                </c:pt>
                <c:pt idx="890">
                  <c:v>6.5500000000000003E-2</c:v>
                </c:pt>
                <c:pt idx="891">
                  <c:v>6.59E-2</c:v>
                </c:pt>
                <c:pt idx="892">
                  <c:v>6.59E-2</c:v>
                </c:pt>
                <c:pt idx="893">
                  <c:v>6.59E-2</c:v>
                </c:pt>
                <c:pt idx="894">
                  <c:v>6.6199999999999995E-2</c:v>
                </c:pt>
                <c:pt idx="895">
                  <c:v>6.6199999999999995E-2</c:v>
                </c:pt>
                <c:pt idx="896">
                  <c:v>6.6199999999999995E-2</c:v>
                </c:pt>
                <c:pt idx="897">
                  <c:v>6.6400000000000001E-2</c:v>
                </c:pt>
                <c:pt idx="898">
                  <c:v>6.6400000000000001E-2</c:v>
                </c:pt>
                <c:pt idx="899">
                  <c:v>6.6400000000000001E-2</c:v>
                </c:pt>
                <c:pt idx="900">
                  <c:v>6.6400000000000001E-2</c:v>
                </c:pt>
                <c:pt idx="901">
                  <c:v>6.6400000000000001E-2</c:v>
                </c:pt>
                <c:pt idx="902">
                  <c:v>6.6400000000000001E-2</c:v>
                </c:pt>
                <c:pt idx="903">
                  <c:v>6.6400000000000001E-2</c:v>
                </c:pt>
                <c:pt idx="904">
                  <c:v>6.6400000000000001E-2</c:v>
                </c:pt>
                <c:pt idx="905">
                  <c:v>6.6400000000000001E-2</c:v>
                </c:pt>
                <c:pt idx="906">
                  <c:v>6.6600000000000006E-2</c:v>
                </c:pt>
                <c:pt idx="907">
                  <c:v>6.6600000000000006E-2</c:v>
                </c:pt>
                <c:pt idx="908">
                  <c:v>6.6600000000000006E-2</c:v>
                </c:pt>
                <c:pt idx="909">
                  <c:v>6.6600000000000006E-2</c:v>
                </c:pt>
                <c:pt idx="910">
                  <c:v>6.6600000000000006E-2</c:v>
                </c:pt>
                <c:pt idx="911">
                  <c:v>6.6600000000000006E-2</c:v>
                </c:pt>
                <c:pt idx="912">
                  <c:v>6.6600000000000006E-2</c:v>
                </c:pt>
                <c:pt idx="913">
                  <c:v>6.6600000000000006E-2</c:v>
                </c:pt>
                <c:pt idx="914">
                  <c:v>6.6600000000000006E-2</c:v>
                </c:pt>
                <c:pt idx="915">
                  <c:v>6.6600000000000006E-2</c:v>
                </c:pt>
                <c:pt idx="916">
                  <c:v>6.6600000000000006E-2</c:v>
                </c:pt>
                <c:pt idx="917">
                  <c:v>6.6600000000000006E-2</c:v>
                </c:pt>
                <c:pt idx="918">
                  <c:v>6.6600000000000006E-2</c:v>
                </c:pt>
                <c:pt idx="919">
                  <c:v>6.6600000000000006E-2</c:v>
                </c:pt>
                <c:pt idx="920">
                  <c:v>6.6900000000000001E-2</c:v>
                </c:pt>
                <c:pt idx="921">
                  <c:v>6.6900000000000001E-2</c:v>
                </c:pt>
                <c:pt idx="922">
                  <c:v>6.6900000000000001E-2</c:v>
                </c:pt>
                <c:pt idx="923">
                  <c:v>6.6900000000000001E-2</c:v>
                </c:pt>
                <c:pt idx="924">
                  <c:v>6.6900000000000001E-2</c:v>
                </c:pt>
                <c:pt idx="925">
                  <c:v>6.6900000000000001E-2</c:v>
                </c:pt>
                <c:pt idx="926">
                  <c:v>6.720000000000001E-2</c:v>
                </c:pt>
                <c:pt idx="927">
                  <c:v>6.7400000000000029E-2</c:v>
                </c:pt>
                <c:pt idx="928">
                  <c:v>6.7400000000000029E-2</c:v>
                </c:pt>
                <c:pt idx="929">
                  <c:v>6.7400000000000029E-2</c:v>
                </c:pt>
                <c:pt idx="930">
                  <c:v>6.7400000000000029E-2</c:v>
                </c:pt>
                <c:pt idx="931">
                  <c:v>6.7400000000000029E-2</c:v>
                </c:pt>
                <c:pt idx="932">
                  <c:v>6.7800000000000013E-2</c:v>
                </c:pt>
                <c:pt idx="933">
                  <c:v>6.7800000000000013E-2</c:v>
                </c:pt>
                <c:pt idx="934">
                  <c:v>6.7800000000000013E-2</c:v>
                </c:pt>
                <c:pt idx="935">
                  <c:v>6.7800000000000013E-2</c:v>
                </c:pt>
                <c:pt idx="936">
                  <c:v>6.7800000000000013E-2</c:v>
                </c:pt>
                <c:pt idx="937">
                  <c:v>6.7800000000000013E-2</c:v>
                </c:pt>
                <c:pt idx="938">
                  <c:v>6.7800000000000013E-2</c:v>
                </c:pt>
                <c:pt idx="939">
                  <c:v>6.8099999999999994E-2</c:v>
                </c:pt>
                <c:pt idx="940">
                  <c:v>6.8400000000000002E-2</c:v>
                </c:pt>
                <c:pt idx="941">
                  <c:v>6.8400000000000002E-2</c:v>
                </c:pt>
                <c:pt idx="942">
                  <c:v>6.8400000000000002E-2</c:v>
                </c:pt>
                <c:pt idx="943">
                  <c:v>6.8400000000000002E-2</c:v>
                </c:pt>
                <c:pt idx="944">
                  <c:v>6.8400000000000002E-2</c:v>
                </c:pt>
                <c:pt idx="945">
                  <c:v>6.8400000000000002E-2</c:v>
                </c:pt>
                <c:pt idx="946">
                  <c:v>6.8400000000000002E-2</c:v>
                </c:pt>
                <c:pt idx="947">
                  <c:v>6.9000000000000034E-2</c:v>
                </c:pt>
                <c:pt idx="948">
                  <c:v>6.9000000000000034E-2</c:v>
                </c:pt>
                <c:pt idx="949">
                  <c:v>6.9000000000000034E-2</c:v>
                </c:pt>
                <c:pt idx="950">
                  <c:v>6.9000000000000034E-2</c:v>
                </c:pt>
                <c:pt idx="951">
                  <c:v>6.9400000000000114E-2</c:v>
                </c:pt>
                <c:pt idx="952">
                  <c:v>6.9400000000000114E-2</c:v>
                </c:pt>
                <c:pt idx="953">
                  <c:v>6.9400000000000114E-2</c:v>
                </c:pt>
                <c:pt idx="954">
                  <c:v>6.9400000000000114E-2</c:v>
                </c:pt>
                <c:pt idx="955">
                  <c:v>6.9400000000000114E-2</c:v>
                </c:pt>
                <c:pt idx="956">
                  <c:v>6.9700000000000123E-2</c:v>
                </c:pt>
                <c:pt idx="957">
                  <c:v>6.9700000000000123E-2</c:v>
                </c:pt>
                <c:pt idx="958">
                  <c:v>6.9700000000000123E-2</c:v>
                </c:pt>
                <c:pt idx="959">
                  <c:v>6.9700000000000123E-2</c:v>
                </c:pt>
                <c:pt idx="960">
                  <c:v>7.0000000000000021E-2</c:v>
                </c:pt>
                <c:pt idx="961">
                  <c:v>7.0000000000000021E-2</c:v>
                </c:pt>
                <c:pt idx="962">
                  <c:v>7.0000000000000021E-2</c:v>
                </c:pt>
                <c:pt idx="963">
                  <c:v>7.0000000000000021E-2</c:v>
                </c:pt>
                <c:pt idx="964">
                  <c:v>7.0000000000000021E-2</c:v>
                </c:pt>
                <c:pt idx="965">
                  <c:v>7.0000000000000021E-2</c:v>
                </c:pt>
                <c:pt idx="966">
                  <c:v>7.0000000000000021E-2</c:v>
                </c:pt>
                <c:pt idx="967">
                  <c:v>7.0000000000000021E-2</c:v>
                </c:pt>
                <c:pt idx="968">
                  <c:v>7.0000000000000021E-2</c:v>
                </c:pt>
                <c:pt idx="969">
                  <c:v>7.0000000000000021E-2</c:v>
                </c:pt>
                <c:pt idx="970">
                  <c:v>7.0000000000000021E-2</c:v>
                </c:pt>
                <c:pt idx="971">
                  <c:v>7.0000000000000021E-2</c:v>
                </c:pt>
                <c:pt idx="972">
                  <c:v>7.0000000000000021E-2</c:v>
                </c:pt>
                <c:pt idx="973">
                  <c:v>7.0000000000000021E-2</c:v>
                </c:pt>
                <c:pt idx="974">
                  <c:v>7.0000000000000021E-2</c:v>
                </c:pt>
                <c:pt idx="975">
                  <c:v>7.0000000000000021E-2</c:v>
                </c:pt>
                <c:pt idx="976">
                  <c:v>7.0000000000000021E-2</c:v>
                </c:pt>
                <c:pt idx="977">
                  <c:v>7.0000000000000021E-2</c:v>
                </c:pt>
                <c:pt idx="978">
                  <c:v>7.0000000000000021E-2</c:v>
                </c:pt>
                <c:pt idx="979">
                  <c:v>7.0000000000000021E-2</c:v>
                </c:pt>
                <c:pt idx="980">
                  <c:v>7.0000000000000021E-2</c:v>
                </c:pt>
                <c:pt idx="981">
                  <c:v>7.0000000000000021E-2</c:v>
                </c:pt>
                <c:pt idx="982">
                  <c:v>7.0000000000000021E-2</c:v>
                </c:pt>
                <c:pt idx="983">
                  <c:v>7.0000000000000021E-2</c:v>
                </c:pt>
                <c:pt idx="984">
                  <c:v>7.0000000000000021E-2</c:v>
                </c:pt>
                <c:pt idx="985">
                  <c:v>7.0000000000000021E-2</c:v>
                </c:pt>
                <c:pt idx="986">
                  <c:v>7.0499999999999993E-2</c:v>
                </c:pt>
                <c:pt idx="987">
                  <c:v>7.0499999999999993E-2</c:v>
                </c:pt>
                <c:pt idx="988">
                  <c:v>7.0499999999999993E-2</c:v>
                </c:pt>
                <c:pt idx="989">
                  <c:v>7.0499999999999993E-2</c:v>
                </c:pt>
                <c:pt idx="990">
                  <c:v>7.0499999999999993E-2</c:v>
                </c:pt>
                <c:pt idx="991">
                  <c:v>7.0499999999999993E-2</c:v>
                </c:pt>
                <c:pt idx="992">
                  <c:v>7.0499999999999993E-2</c:v>
                </c:pt>
                <c:pt idx="993">
                  <c:v>7.0499999999999993E-2</c:v>
                </c:pt>
                <c:pt idx="994">
                  <c:v>7.0499999999999993E-2</c:v>
                </c:pt>
                <c:pt idx="995">
                  <c:v>7.0499999999999993E-2</c:v>
                </c:pt>
                <c:pt idx="996">
                  <c:v>7.0499999999999993E-2</c:v>
                </c:pt>
                <c:pt idx="997">
                  <c:v>7.0499999999999993E-2</c:v>
                </c:pt>
                <c:pt idx="998">
                  <c:v>7.0499999999999993E-2</c:v>
                </c:pt>
                <c:pt idx="999">
                  <c:v>7.0499999999999993E-2</c:v>
                </c:pt>
                <c:pt idx="1000">
                  <c:v>7.0499999999999993E-2</c:v>
                </c:pt>
                <c:pt idx="1001">
                  <c:v>7.0499999999999993E-2</c:v>
                </c:pt>
                <c:pt idx="1002">
                  <c:v>7.0499999999999993E-2</c:v>
                </c:pt>
                <c:pt idx="1003">
                  <c:v>7.0499999999999993E-2</c:v>
                </c:pt>
                <c:pt idx="1004">
                  <c:v>7.0499999999999993E-2</c:v>
                </c:pt>
                <c:pt idx="1005">
                  <c:v>7.0499999999999993E-2</c:v>
                </c:pt>
                <c:pt idx="1006">
                  <c:v>7.0499999999999993E-2</c:v>
                </c:pt>
                <c:pt idx="1007">
                  <c:v>7.0900000000000019E-2</c:v>
                </c:pt>
                <c:pt idx="1008">
                  <c:v>7.0900000000000019E-2</c:v>
                </c:pt>
                <c:pt idx="1009">
                  <c:v>7.0900000000000019E-2</c:v>
                </c:pt>
                <c:pt idx="1010">
                  <c:v>7.1499999999999994E-2</c:v>
                </c:pt>
                <c:pt idx="1011">
                  <c:v>7.1499999999999994E-2</c:v>
                </c:pt>
                <c:pt idx="1012">
                  <c:v>7.1499999999999994E-2</c:v>
                </c:pt>
                <c:pt idx="1013">
                  <c:v>7.1499999999999994E-2</c:v>
                </c:pt>
                <c:pt idx="1014">
                  <c:v>7.1499999999999994E-2</c:v>
                </c:pt>
                <c:pt idx="1015">
                  <c:v>7.1499999999999994E-2</c:v>
                </c:pt>
                <c:pt idx="1016">
                  <c:v>7.1499999999999994E-2</c:v>
                </c:pt>
                <c:pt idx="1017">
                  <c:v>7.1499999999999994E-2</c:v>
                </c:pt>
                <c:pt idx="1018">
                  <c:v>7.1499999999999994E-2</c:v>
                </c:pt>
                <c:pt idx="1019">
                  <c:v>7.1499999999999994E-2</c:v>
                </c:pt>
                <c:pt idx="1020">
                  <c:v>7.1499999999999994E-2</c:v>
                </c:pt>
                <c:pt idx="1021">
                  <c:v>7.1499999999999994E-2</c:v>
                </c:pt>
                <c:pt idx="1022">
                  <c:v>7.1499999999999994E-2</c:v>
                </c:pt>
                <c:pt idx="1023">
                  <c:v>7.1499999999999994E-2</c:v>
                </c:pt>
                <c:pt idx="1024">
                  <c:v>7.1499999999999994E-2</c:v>
                </c:pt>
                <c:pt idx="1025">
                  <c:v>7.2100000000000011E-2</c:v>
                </c:pt>
                <c:pt idx="1026">
                  <c:v>7.2100000000000011E-2</c:v>
                </c:pt>
                <c:pt idx="1027">
                  <c:v>7.2100000000000011E-2</c:v>
                </c:pt>
                <c:pt idx="1028">
                  <c:v>7.2100000000000011E-2</c:v>
                </c:pt>
                <c:pt idx="1029">
                  <c:v>7.2100000000000011E-2</c:v>
                </c:pt>
                <c:pt idx="1030">
                  <c:v>7.2100000000000011E-2</c:v>
                </c:pt>
                <c:pt idx="1031">
                  <c:v>7.2100000000000011E-2</c:v>
                </c:pt>
                <c:pt idx="1032">
                  <c:v>7.2100000000000011E-2</c:v>
                </c:pt>
                <c:pt idx="1033">
                  <c:v>7.2100000000000011E-2</c:v>
                </c:pt>
                <c:pt idx="1034">
                  <c:v>7.2100000000000011E-2</c:v>
                </c:pt>
                <c:pt idx="1035">
                  <c:v>7.2100000000000011E-2</c:v>
                </c:pt>
                <c:pt idx="1036">
                  <c:v>7.2100000000000011E-2</c:v>
                </c:pt>
                <c:pt idx="1037">
                  <c:v>7.2800000000000031E-2</c:v>
                </c:pt>
                <c:pt idx="1038">
                  <c:v>7.2800000000000031E-2</c:v>
                </c:pt>
                <c:pt idx="1039">
                  <c:v>7.2800000000000031E-2</c:v>
                </c:pt>
                <c:pt idx="1040">
                  <c:v>7.2800000000000031E-2</c:v>
                </c:pt>
                <c:pt idx="1041">
                  <c:v>7.2800000000000031E-2</c:v>
                </c:pt>
                <c:pt idx="1042">
                  <c:v>7.2800000000000031E-2</c:v>
                </c:pt>
                <c:pt idx="1043">
                  <c:v>7.2800000000000031E-2</c:v>
                </c:pt>
                <c:pt idx="1044">
                  <c:v>7.2800000000000031E-2</c:v>
                </c:pt>
                <c:pt idx="1045">
                  <c:v>7.2800000000000031E-2</c:v>
                </c:pt>
                <c:pt idx="1046">
                  <c:v>7.2800000000000031E-2</c:v>
                </c:pt>
                <c:pt idx="1047">
                  <c:v>7.2800000000000031E-2</c:v>
                </c:pt>
                <c:pt idx="1048">
                  <c:v>7.2800000000000031E-2</c:v>
                </c:pt>
                <c:pt idx="1049">
                  <c:v>7.2800000000000031E-2</c:v>
                </c:pt>
                <c:pt idx="1050">
                  <c:v>7.3599999999999999E-2</c:v>
                </c:pt>
                <c:pt idx="1051">
                  <c:v>7.3599999999999999E-2</c:v>
                </c:pt>
                <c:pt idx="1052">
                  <c:v>7.3599999999999999E-2</c:v>
                </c:pt>
                <c:pt idx="1053">
                  <c:v>7.3599999999999999E-2</c:v>
                </c:pt>
                <c:pt idx="1054">
                  <c:v>7.4300000000000491E-2</c:v>
                </c:pt>
                <c:pt idx="1055">
                  <c:v>7.51E-2</c:v>
                </c:pt>
                <c:pt idx="1056">
                  <c:v>7.51E-2</c:v>
                </c:pt>
                <c:pt idx="1057">
                  <c:v>7.51E-2</c:v>
                </c:pt>
                <c:pt idx="1058">
                  <c:v>7.51E-2</c:v>
                </c:pt>
                <c:pt idx="1059">
                  <c:v>7.51E-2</c:v>
                </c:pt>
                <c:pt idx="1060">
                  <c:v>7.51E-2</c:v>
                </c:pt>
                <c:pt idx="1061">
                  <c:v>7.51E-2</c:v>
                </c:pt>
                <c:pt idx="1062">
                  <c:v>7.51E-2</c:v>
                </c:pt>
                <c:pt idx="1063">
                  <c:v>7.51E-2</c:v>
                </c:pt>
                <c:pt idx="1064">
                  <c:v>7.51E-2</c:v>
                </c:pt>
                <c:pt idx="1065">
                  <c:v>7.51E-2</c:v>
                </c:pt>
                <c:pt idx="1066">
                  <c:v>7.51E-2</c:v>
                </c:pt>
                <c:pt idx="1067">
                  <c:v>7.51E-2</c:v>
                </c:pt>
                <c:pt idx="1068">
                  <c:v>7.51E-2</c:v>
                </c:pt>
                <c:pt idx="1069">
                  <c:v>7.51E-2</c:v>
                </c:pt>
                <c:pt idx="1070">
                  <c:v>7.51E-2</c:v>
                </c:pt>
                <c:pt idx="1071">
                  <c:v>7.51E-2</c:v>
                </c:pt>
                <c:pt idx="1072">
                  <c:v>7.51E-2</c:v>
                </c:pt>
                <c:pt idx="1073">
                  <c:v>7.5999999999999998E-2</c:v>
                </c:pt>
                <c:pt idx="1074">
                  <c:v>7.5999999999999998E-2</c:v>
                </c:pt>
                <c:pt idx="1075">
                  <c:v>7.6999999999999999E-2</c:v>
                </c:pt>
                <c:pt idx="1076">
                  <c:v>7.6999999999999999E-2</c:v>
                </c:pt>
                <c:pt idx="1077">
                  <c:v>7.6999999999999999E-2</c:v>
                </c:pt>
                <c:pt idx="1078">
                  <c:v>7.6999999999999999E-2</c:v>
                </c:pt>
                <c:pt idx="1079">
                  <c:v>7.6999999999999999E-2</c:v>
                </c:pt>
                <c:pt idx="1080">
                  <c:v>7.6999999999999999E-2</c:v>
                </c:pt>
                <c:pt idx="1081">
                  <c:v>7.6999999999999999E-2</c:v>
                </c:pt>
                <c:pt idx="1082">
                  <c:v>7.6999999999999999E-2</c:v>
                </c:pt>
                <c:pt idx="1083">
                  <c:v>7.6999999999999999E-2</c:v>
                </c:pt>
                <c:pt idx="1084">
                  <c:v>7.8000000000000014E-2</c:v>
                </c:pt>
                <c:pt idx="1085">
                  <c:v>7.9000000000000431E-2</c:v>
                </c:pt>
                <c:pt idx="1086">
                  <c:v>7.9000000000000431E-2</c:v>
                </c:pt>
                <c:pt idx="1087">
                  <c:v>7.9000000000000431E-2</c:v>
                </c:pt>
                <c:pt idx="1088">
                  <c:v>7.9000000000000431E-2</c:v>
                </c:pt>
                <c:pt idx="1089">
                  <c:v>7.9000000000000431E-2</c:v>
                </c:pt>
                <c:pt idx="1090">
                  <c:v>7.9000000000000431E-2</c:v>
                </c:pt>
                <c:pt idx="1091">
                  <c:v>7.9000000000000431E-2</c:v>
                </c:pt>
                <c:pt idx="1092">
                  <c:v>7.9000000000000431E-2</c:v>
                </c:pt>
                <c:pt idx="1093">
                  <c:v>7.9000000000000431E-2</c:v>
                </c:pt>
                <c:pt idx="1094">
                  <c:v>7.9000000000000431E-2</c:v>
                </c:pt>
                <c:pt idx="1095">
                  <c:v>7.9000000000000431E-2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464-416F-979C-4D578EE12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432480"/>
        <c:axId val="246433656"/>
      </c:scatterChart>
      <c:valAx>
        <c:axId val="246432480"/>
        <c:scaling>
          <c:orientation val="minMax"/>
          <c:max val="1096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crossAx val="246433656"/>
        <c:crosses val="autoZero"/>
        <c:crossBetween val="midCat"/>
        <c:majorUnit val="182.5"/>
      </c:valAx>
      <c:valAx>
        <c:axId val="246433656"/>
        <c:scaling>
          <c:orientation val="minMax"/>
          <c:max val="0.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t-EE"/>
          </a:p>
        </c:txPr>
        <c:crossAx val="2464324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88713910761231"/>
          <c:y val="4.9960875984251973E-2"/>
          <c:w val="0.66246177821522301"/>
          <c:h val="0.82534645669291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1562500000000056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5885E-3"/>
                  <c:y val="0.10937475393700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416666666666671E-2"/>
                  <c:y val="1.1458200967218149E-16"/>
                </c:manualLayout>
              </c:layout>
              <c:numFmt formatCode="#,##0.00" sourceLinked="0"/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Post baseline</c:v>
                </c:pt>
                <c:pt idx="2">
                  <c:v>         Change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17.8</c:v>
                </c:pt>
                <c:pt idx="1">
                  <c:v>17.600000000000001</c:v>
                </c:pt>
                <c:pt idx="2">
                  <c:v>-0.28999999999999998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Evolocumab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3.8194003224060719E-17"/>
                  <c:y val="0.115625000000000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761E-3"/>
                  <c:y val="0.1093750000000001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17.5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8425196850393747E-7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Post baseline</c:v>
                </c:pt>
                <c:pt idx="2">
                  <c:v>         Change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17.8</c:v>
                </c:pt>
                <c:pt idx="1">
                  <c:v>17.5</c:v>
                </c:pt>
                <c:pt idx="2">
                  <c:v>-0.21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246434440"/>
        <c:axId val="246073160"/>
      </c:barChart>
      <c:catAx>
        <c:axId val="246434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t-EE"/>
          </a:p>
        </c:txPr>
        <c:crossAx val="246073160"/>
        <c:crosses val="autoZero"/>
        <c:auto val="1"/>
        <c:lblAlgn val="ctr"/>
        <c:lblOffset val="100"/>
        <c:noMultiLvlLbl val="0"/>
      </c:catAx>
      <c:valAx>
        <c:axId val="246073160"/>
        <c:scaling>
          <c:orientation val="minMax"/>
          <c:max val="25"/>
          <c:min val="-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 Number of boxes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643444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t-EE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t-EE"/>
          </a:p>
        </c:txPr>
      </c:legendEntry>
      <c:layout>
        <c:manualLayout>
          <c:xMode val="edge"/>
          <c:yMode val="edge"/>
          <c:x val="0.18595308398950144"/>
          <c:y val="0"/>
          <c:w val="0.70005314960629916"/>
          <c:h val="9.4509350393701425E-2"/>
        </c:manualLayout>
      </c:layout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t-E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101FC-DE28-4762-AE38-0E29118530B0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E666F-1C4A-4063-B7D8-703A9C701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6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0BFB-2767-4B21-9933-9716EE7FF0D1}" type="datetimeFigureOut">
              <a:rPr lang="et-EE" smtClean="0"/>
              <a:t>27.04.2018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5426-ADAA-455B-A10B-E7D871FF05D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53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49273" y="4985635"/>
            <a:ext cx="5338170" cy="58301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PROVE-IT TIMI 22</a:t>
            </a:r>
            <a:r>
              <a:rPr lang="en-GB" baseline="30000" dirty="0" smtClean="0"/>
              <a:t>1</a:t>
            </a:r>
            <a:endParaRPr lang="en-GB" dirty="0" smtClean="0"/>
          </a:p>
          <a:p>
            <a:r>
              <a:rPr lang="en-GB" dirty="0" smtClean="0"/>
              <a:t>In patients treated with intensive LLT, there did not seem to be a relationship between achieved LDL-C levels and the likelihood of adverse safety events</a:t>
            </a:r>
          </a:p>
          <a:p>
            <a:r>
              <a:rPr lang="en-GB" dirty="0" smtClean="0"/>
              <a:t>There were no trends toward increases in the rates of expected side effects such as myopathy or elevations in liver enzyme levels based on achieved LDL-C levels</a:t>
            </a:r>
          </a:p>
          <a:p>
            <a:r>
              <a:rPr lang="en-GB" dirty="0" smtClean="0"/>
              <a:t>Rates of anticipated adverse events, such as elevations in liver and muscle enzymes seen in the PROVE IT-TIMI 22 trial, are consistent with previous data</a:t>
            </a:r>
          </a:p>
          <a:p>
            <a:pPr marL="0" indent="0">
              <a:buNone/>
            </a:pPr>
            <a:r>
              <a:rPr lang="en-GB" dirty="0" smtClean="0"/>
              <a:t>JUPITER</a:t>
            </a:r>
            <a:r>
              <a:rPr lang="en-GB" baseline="30000" dirty="0" smtClean="0"/>
              <a:t>2</a:t>
            </a:r>
            <a:endParaRPr lang="en-GB" dirty="0" smtClean="0"/>
          </a:p>
          <a:p>
            <a:r>
              <a:rPr lang="en-GB" dirty="0" smtClean="0"/>
              <a:t>Myalgia and diabetes mellitus were somewhat more common among participants attaining LDL-C &lt;50 mg/</a:t>
            </a:r>
            <a:r>
              <a:rPr lang="en-GB" dirty="0" err="1" smtClean="0"/>
              <a:t>dL</a:t>
            </a:r>
            <a:r>
              <a:rPr lang="en-GB" dirty="0" smtClean="0"/>
              <a:t>, but these rates were not significantly different from rates among patients not attaining LDL-C &lt;50 mg/</a:t>
            </a:r>
            <a:r>
              <a:rPr lang="en-GB" dirty="0" err="1" smtClean="0"/>
              <a:t>dL</a:t>
            </a:r>
            <a:endParaRPr lang="en-GB" dirty="0" smtClean="0"/>
          </a:p>
          <a:p>
            <a:r>
              <a:rPr lang="en-GB" dirty="0" smtClean="0"/>
              <a:t>Rates of other adverse events, including muscle weakness, myopathy, neuropsychiatric events, renal dysfunction, </a:t>
            </a:r>
            <a:r>
              <a:rPr lang="en-GB" dirty="0" err="1" smtClean="0"/>
              <a:t>hemorrhagic</a:t>
            </a:r>
            <a:r>
              <a:rPr lang="en-GB" dirty="0" smtClean="0"/>
              <a:t> stroke, and cancer, were not higher among patients allocated to </a:t>
            </a:r>
            <a:r>
              <a:rPr lang="en-GB" dirty="0" err="1" smtClean="0"/>
              <a:t>rosuvastatin</a:t>
            </a:r>
            <a:r>
              <a:rPr lang="en-GB" dirty="0" smtClean="0"/>
              <a:t> than among participants allocated to placebo, regardless of attained LDL-C level</a:t>
            </a:r>
          </a:p>
          <a:p>
            <a:pPr marL="0" indent="0">
              <a:buNone/>
            </a:pPr>
            <a:r>
              <a:rPr lang="en-GB" dirty="0" smtClean="0"/>
              <a:t>IMPROVE-IT</a:t>
            </a:r>
            <a:r>
              <a:rPr lang="en-GB" baseline="30000" dirty="0" smtClean="0"/>
              <a:t>3</a:t>
            </a:r>
          </a:p>
          <a:p>
            <a:pPr marL="189519" indent="-189519"/>
            <a:r>
              <a:rPr lang="en-GB" baseline="0" dirty="0" smtClean="0"/>
              <a:t>No differences in the frequency of myalgia with an increase in CK levels, AEs leading to discontinuation, AST or ALT &gt;3 x ULN, gall bladder AEs or neurocognitive AEs were observed in patients with different levels of LDL-C at 1 month (&lt;30, 30–50, 50–70 or ≥70 mg/</a:t>
            </a:r>
            <a:r>
              <a:rPr lang="en-GB" baseline="0" dirty="0" err="1" smtClean="0"/>
              <a:t>dL</a:t>
            </a:r>
            <a:r>
              <a:rPr lang="en-GB" baseline="0" dirty="0" smtClean="0"/>
              <a:t>)</a:t>
            </a:r>
            <a:endParaRPr lang="en-GB" sz="600" dirty="0"/>
          </a:p>
          <a:p>
            <a:pPr marL="0" indent="0">
              <a:buNone/>
            </a:pPr>
            <a:r>
              <a:rPr lang="en-GB" dirty="0" smtClean="0"/>
              <a:t>Abbreviations:</a:t>
            </a:r>
          </a:p>
          <a:p>
            <a:pPr marL="0" indent="0" defTabSz="947593">
              <a:spcBef>
                <a:spcPts val="311"/>
              </a:spcBef>
              <a:buNone/>
              <a:defRPr/>
            </a:pPr>
            <a:r>
              <a:rPr lang="en-GB" dirty="0" smtClean="0"/>
              <a:t>AE, adverse event; ALT, alanine</a:t>
            </a:r>
            <a:r>
              <a:rPr lang="en-GB" baseline="0" dirty="0" smtClean="0"/>
              <a:t> aminotransferase; AST, aspartate aminotransferase; CK, </a:t>
            </a:r>
            <a:r>
              <a:rPr lang="en-GB" baseline="0" dirty="0" err="1" smtClean="0"/>
              <a:t>creatine</a:t>
            </a:r>
            <a:r>
              <a:rPr lang="en-GB" baseline="0" dirty="0" smtClean="0"/>
              <a:t> kinase; </a:t>
            </a:r>
            <a:r>
              <a:rPr lang="en-GB" dirty="0" smtClean="0"/>
              <a:t>CV, cardiovascular; </a:t>
            </a:r>
            <a:r>
              <a:rPr lang="en-US" altLang="en-US" dirty="0" smtClean="0"/>
              <a:t>LDL-C, low-density lipoprotein cholesterol; LLT, lipid lowering therapy.</a:t>
            </a:r>
          </a:p>
          <a:p>
            <a:pPr marL="0" indent="0" defTabSz="947593">
              <a:spcBef>
                <a:spcPts val="311"/>
              </a:spcBef>
              <a:buNone/>
              <a:defRPr/>
            </a:pPr>
            <a:r>
              <a:rPr lang="en-US" altLang="en-US" dirty="0" smtClean="0"/>
              <a:t>References:</a:t>
            </a:r>
          </a:p>
          <a:p>
            <a:pPr marL="236898" indent="-236898">
              <a:buFont typeface="+mj-lt"/>
              <a:buAutoNum type="arabicPeriod"/>
            </a:pPr>
            <a:r>
              <a:rPr lang="en-US" altLang="en-US" dirty="0" err="1" smtClean="0"/>
              <a:t>Wiviott</a:t>
            </a:r>
            <a:r>
              <a:rPr lang="en-US" altLang="en-US" dirty="0" smtClean="0"/>
              <a:t> SD, et al. J Am </a:t>
            </a:r>
            <a:r>
              <a:rPr lang="en-US" altLang="en-US" dirty="0" err="1" smtClean="0"/>
              <a:t>Coll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Cardiol</a:t>
            </a:r>
            <a:r>
              <a:rPr lang="en-US" altLang="en-US" dirty="0" smtClean="0"/>
              <a:t> 2005;46:1411–6.</a:t>
            </a:r>
          </a:p>
          <a:p>
            <a:pPr marL="236898" indent="-236898" defTabSz="947593">
              <a:spcBef>
                <a:spcPts val="311"/>
              </a:spcBef>
              <a:buFont typeface="+mj-lt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Hsia J, et al. J Am </a:t>
            </a:r>
            <a:r>
              <a:rPr lang="en-US" altLang="en-US" dirty="0" err="1" smtClean="0">
                <a:latin typeface="Arial" pitchFamily="34" charset="0"/>
              </a:rPr>
              <a:t>Coll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Cardiol</a:t>
            </a:r>
            <a:r>
              <a:rPr lang="en-US" altLang="en-US" dirty="0" smtClean="0">
                <a:latin typeface="Arial" pitchFamily="34" charset="0"/>
              </a:rPr>
              <a:t> 2011;57:1666–75. </a:t>
            </a:r>
          </a:p>
          <a:p>
            <a:pPr marL="236898" indent="-236898">
              <a:buFont typeface="+mj-lt"/>
              <a:buAutoNum type="arabicPeriod"/>
            </a:pPr>
            <a:r>
              <a:rPr lang="en-US" altLang="en-US" dirty="0" err="1" smtClean="0"/>
              <a:t>Giugliano</a:t>
            </a:r>
            <a:r>
              <a:rPr lang="en-US" altLang="en-US" dirty="0" smtClean="0"/>
              <a:t> RP, et al. Presented</a:t>
            </a:r>
            <a:r>
              <a:rPr lang="en-US" altLang="en-US" baseline="0" dirty="0" smtClean="0"/>
              <a:t> at European Society of Cardiology, London, 2015.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67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641350"/>
            <a:ext cx="6121400" cy="459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64515" y="10570017"/>
            <a:ext cx="3032924" cy="558350"/>
          </a:xfrm>
          <a:prstGeom prst="rect">
            <a:avLst/>
          </a:prstGeom>
        </p:spPr>
        <p:txBody>
          <a:bodyPr/>
          <a:lstStyle/>
          <a:p>
            <a:fld id="{7CAB129B-86B4-4426-A577-F118AD90346A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4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evolocumab</a:t>
            </a:r>
            <a:r>
              <a:rPr lang="en-US" dirty="0"/>
              <a:t> is administered, it binds to PCSK9 in the blood </a:t>
            </a:r>
            <a:r>
              <a:rPr lang="en-US" dirty="0" smtClean="0"/>
              <a:t>stream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site of binding sterically impairs the ability of PCSK9 to bind to the </a:t>
            </a:r>
            <a:r>
              <a:rPr lang="en-US" dirty="0" smtClean="0"/>
              <a:t>LDLR</a:t>
            </a:r>
            <a:endParaRPr lang="en-US" dirty="0"/>
          </a:p>
          <a:p>
            <a:r>
              <a:rPr lang="en-US" dirty="0" smtClean="0"/>
              <a:t>Without </a:t>
            </a:r>
            <a:r>
              <a:rPr lang="en-US" dirty="0"/>
              <a:t>bound PCSK9, the </a:t>
            </a:r>
            <a:r>
              <a:rPr lang="en-US" dirty="0" smtClean="0"/>
              <a:t>LDLR </a:t>
            </a:r>
            <a:r>
              <a:rPr lang="en-US" dirty="0"/>
              <a:t>is free to recycle, there are more cell surface receptors and LDL is cleared more </a:t>
            </a:r>
            <a:r>
              <a:rPr lang="en-US" dirty="0" smtClean="0"/>
              <a:t>rapidly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Abbreviations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GB" altLang="en-US" dirty="0" smtClean="0"/>
              <a:t>LDL,</a:t>
            </a:r>
            <a:r>
              <a:rPr lang="en-GB" altLang="en-US" baseline="0" dirty="0" smtClean="0"/>
              <a:t> l</a:t>
            </a:r>
            <a:r>
              <a:rPr lang="en-GB" altLang="en-US" dirty="0" smtClean="0"/>
              <a:t>ow-density lipoprotein; </a:t>
            </a:r>
            <a:r>
              <a:rPr lang="en-GB" altLang="en-US" dirty="0"/>
              <a:t>LDLR, low density lipoprotein receptor; PCSK9, </a:t>
            </a:r>
            <a:r>
              <a:rPr lang="en-US" altLang="en-US" dirty="0" err="1"/>
              <a:t>p</a:t>
            </a:r>
            <a:r>
              <a:rPr lang="en-US" dirty="0" err="1"/>
              <a:t>roprotein</a:t>
            </a:r>
            <a:r>
              <a:rPr lang="en-US" dirty="0"/>
              <a:t> convertase </a:t>
            </a:r>
            <a:r>
              <a:rPr lang="en-US" dirty="0" err="1"/>
              <a:t>subtilisin</a:t>
            </a:r>
            <a:r>
              <a:rPr lang="en-US" dirty="0"/>
              <a:t>/</a:t>
            </a:r>
            <a:r>
              <a:rPr lang="en-US" dirty="0" err="1"/>
              <a:t>kexin</a:t>
            </a:r>
            <a:r>
              <a:rPr lang="en-US" dirty="0"/>
              <a:t> type </a:t>
            </a:r>
            <a:r>
              <a:rPr lang="en-US" dirty="0" smtClean="0"/>
              <a:t>9</a:t>
            </a:r>
            <a:r>
              <a:rPr lang="en-GB" altLang="en-US" dirty="0" smtClean="0"/>
              <a:t>.</a:t>
            </a:r>
            <a:endParaRPr lang="en-GB" alt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Reference: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Horton </a:t>
            </a:r>
            <a:r>
              <a:rPr lang="en-US" dirty="0"/>
              <a:t>JD, et al. J Lipid Res 2009;50:S172</a:t>
            </a:r>
            <a:r>
              <a:rPr lang="en-GB" altLang="en-US" dirty="0"/>
              <a:t>–</a:t>
            </a:r>
            <a:r>
              <a:rPr lang="en-US" dirty="0"/>
              <a:t>7.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52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aseline="0" dirty="0" smtClean="0"/>
              <a:t>The values indicated on the graph are achieved levels at Week 24 and 52.</a:t>
            </a:r>
            <a:endParaRPr lang="en-GB" sz="1200" dirty="0" smtClean="0"/>
          </a:p>
          <a:p>
            <a:endParaRPr lang="en-GB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Results shown are from the ITT analysis, which included all patients with a baseline and at least one post-baseline LDL-C measurement (regardless of treatment adherence). </a:t>
            </a:r>
            <a:r>
              <a:rPr lang="en-GB" sz="1200" b="0" dirty="0" smtClean="0"/>
              <a:t>For the ITT analysis, all available measurements at planned time points from Weeks 4 to 52, whatever their status on or off-treatment, were used in the MMRM. </a:t>
            </a:r>
          </a:p>
          <a:p>
            <a:endParaRPr lang="en-GB" sz="1200" dirty="0" smtClean="0"/>
          </a:p>
          <a:p>
            <a:r>
              <a:rPr lang="en-GB" sz="1200" dirty="0" smtClean="0"/>
              <a:t>ITT, intent-to-treat; LS, least squares; </a:t>
            </a:r>
            <a:r>
              <a:rPr lang="en-GB" altLang="en-US" sz="1200" dirty="0" smtClean="0"/>
              <a:t>LLT, lipid-lowering therapy; </a:t>
            </a:r>
            <a:r>
              <a:rPr lang="en-GB" sz="1200" dirty="0" smtClean="0"/>
              <a:t>MMRM, mixed effect model with repeated measures; SE, standard error.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2C52-ED10-4E8D-9149-814FFE610EC7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9704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3C38D-EF2D-5641-96B6-92DBEDA69FFB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80243-1DF8-4D12-A7EE-B1EBDF09AB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Notes Placeholder 14"/>
          <p:cNvSpPr txBox="1">
            <a:spLocks/>
          </p:cNvSpPr>
          <p:nvPr/>
        </p:nvSpPr>
        <p:spPr>
          <a:xfrm>
            <a:off x="789316" y="4482461"/>
            <a:ext cx="5536740" cy="382611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  <a:normAutofit/>
          </a:bodyPr>
          <a:lstStyle>
            <a:lvl1pPr marL="18288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3152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0584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8016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FFFFFF"/>
                </a:solidFill>
              </a:rPr>
              <a:t>Global Review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QC/Data review performed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GDL reviewed (Ransi Somaratne)</a:t>
            </a:r>
          </a:p>
          <a:p>
            <a:r>
              <a:rPr>
                <a:solidFill>
                  <a:srgbClr val="FFFFFF"/>
                </a:solidFill>
              </a:rPr>
              <a:t>Regional Review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Deck will need regional review (i.e. MAC)</a:t>
            </a:r>
          </a:p>
          <a:p>
            <a:r>
              <a:rPr>
                <a:solidFill>
                  <a:srgbClr val="FFFFFF"/>
                </a:solidFill>
              </a:rPr>
              <a:t>Distribution</a:t>
            </a:r>
          </a:p>
          <a:p>
            <a:pPr lvl="1"/>
            <a:r>
              <a:rPr>
                <a:solidFill>
                  <a:srgbClr val="FFFFFF"/>
                </a:solidFill>
              </a:rPr>
              <a:t>GDL approved for external distribution pending local/regional regulatory approval (i.e. US may be restricted to leave-behind by MedInfo only)</a:t>
            </a:r>
          </a:p>
          <a:p>
            <a:r>
              <a:rPr>
                <a:solidFill>
                  <a:srgbClr val="FFFFFF"/>
                </a:solidFill>
              </a:rPr>
              <a:t>Annotations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Available in deck as “Notes Page” view</a:t>
            </a:r>
          </a:p>
          <a:p>
            <a:endParaRPr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80243-1DF8-4D12-A7EE-B1EBDF09AB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Notes Placeholder 14"/>
          <p:cNvSpPr txBox="1">
            <a:spLocks/>
          </p:cNvSpPr>
          <p:nvPr/>
        </p:nvSpPr>
        <p:spPr>
          <a:xfrm>
            <a:off x="789316" y="4482461"/>
            <a:ext cx="5536740" cy="382611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  <a:normAutofit/>
          </a:bodyPr>
          <a:lstStyle>
            <a:lvl1pPr marL="18288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3152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0584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8016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en-US" sz="10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FFFFFF"/>
                </a:solidFill>
              </a:rPr>
              <a:t>Global Review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QC/Data review performed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GDL reviewed (Ransi Somaratne)</a:t>
            </a:r>
          </a:p>
          <a:p>
            <a:r>
              <a:rPr>
                <a:solidFill>
                  <a:srgbClr val="FFFFFF"/>
                </a:solidFill>
              </a:rPr>
              <a:t>Regional Review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Deck will need regional review (i.e. MAC)</a:t>
            </a:r>
          </a:p>
          <a:p>
            <a:r>
              <a:rPr>
                <a:solidFill>
                  <a:srgbClr val="FFFFFF"/>
                </a:solidFill>
              </a:rPr>
              <a:t>Distribution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This slide set may NOT be left behind</a:t>
            </a:r>
          </a:p>
          <a:p>
            <a:r>
              <a:rPr>
                <a:solidFill>
                  <a:srgbClr val="FFFFFF"/>
                </a:solidFill>
              </a:rPr>
              <a:t>Annotations</a:t>
            </a:r>
          </a:p>
          <a:p>
            <a:pPr lvl="1"/>
            <a:r>
              <a:rPr sz="1400">
                <a:solidFill>
                  <a:srgbClr val="FFFFFF"/>
                </a:solidFill>
              </a:rPr>
              <a:t>Available in deck as “Notes Page” view</a:t>
            </a:r>
          </a:p>
          <a:p>
            <a:endParaRPr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2.tiff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2.tiff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pn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1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47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1228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21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921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0228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24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25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526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65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9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53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239653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38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39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540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65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9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53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727095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00" y="1200000"/>
            <a:ext cx="3240001" cy="43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Rectangle 10"/>
          <p:cNvSpPr/>
          <p:nvPr/>
        </p:nvSpPr>
        <p:spPr>
          <a:xfrm>
            <a:off x="0" y="-1"/>
            <a:ext cx="5760000" cy="6868802"/>
          </a:xfrm>
          <a:prstGeom prst="rect">
            <a:avLst/>
          </a:prstGeom>
          <a:gradFill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 w="12700">
            <a:miter lim="400000"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52" name="Title Text"/>
          <p:cNvSpPr txBox="1">
            <a:spLocks noGrp="1"/>
          </p:cNvSpPr>
          <p:nvPr>
            <p:ph type="title"/>
          </p:nvPr>
        </p:nvSpPr>
        <p:spPr>
          <a:xfrm>
            <a:off x="533400" y="3120001"/>
            <a:ext cx="4800600" cy="111283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4272000"/>
            <a:ext cx="4800600" cy="685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62500"/>
          <a:stretch>
            <a:fillRect/>
          </a:stretch>
        </p:blipFill>
        <p:spPr>
          <a:xfrm>
            <a:off x="8206517" y="5562601"/>
            <a:ext cx="632683" cy="9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Rectangle 15"/>
          <p:cNvSpPr/>
          <p:nvPr/>
        </p:nvSpPr>
        <p:spPr>
          <a:xfrm>
            <a:off x="672000" y="-1"/>
            <a:ext cx="72001" cy="2520002"/>
          </a:xfrm>
          <a:prstGeom prst="rect">
            <a:avLst/>
          </a:prstGeom>
          <a:solidFill>
            <a:srgbClr val="008294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55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4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37710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65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66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567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56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8000" y="1602000"/>
            <a:ext cx="8253642" cy="417673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4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620429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80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81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582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56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21"/>
            <a:ext cx="4038600" cy="4329130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7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43444" y="1598921"/>
            <a:ext cx="4071938" cy="4357688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4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81337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96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97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598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56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6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4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16491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13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614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56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6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4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54498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26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27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628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56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4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162652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00" y="1200000"/>
            <a:ext cx="3240001" cy="43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Rectangle 10"/>
          <p:cNvSpPr/>
          <p:nvPr/>
        </p:nvSpPr>
        <p:spPr>
          <a:xfrm>
            <a:off x="0" y="-1"/>
            <a:ext cx="5760000" cy="6868802"/>
          </a:xfrm>
          <a:prstGeom prst="rect">
            <a:avLst/>
          </a:prstGeom>
          <a:gradFill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 w="12700">
            <a:miter lim="400000"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40" name="Title Text"/>
          <p:cNvSpPr txBox="1">
            <a:spLocks noGrp="1"/>
          </p:cNvSpPr>
          <p:nvPr>
            <p:ph type="title"/>
          </p:nvPr>
        </p:nvSpPr>
        <p:spPr>
          <a:xfrm>
            <a:off x="533400" y="3120001"/>
            <a:ext cx="4800600" cy="111283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6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4272000"/>
            <a:ext cx="4800600" cy="685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4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62500"/>
          <a:stretch>
            <a:fillRect/>
          </a:stretch>
        </p:blipFill>
        <p:spPr>
          <a:xfrm>
            <a:off x="8206517" y="5562601"/>
            <a:ext cx="632683" cy="9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Rectangle 15"/>
          <p:cNvSpPr/>
          <p:nvPr/>
        </p:nvSpPr>
        <p:spPr>
          <a:xfrm>
            <a:off x="672000" y="-1"/>
            <a:ext cx="72001" cy="2520002"/>
          </a:xfrm>
          <a:prstGeom prst="rect">
            <a:avLst/>
          </a:prstGeom>
          <a:solidFill>
            <a:srgbClr val="008294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64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27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725590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53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54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655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4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659" name="Body Level One…"/>
          <p:cNvSpPr txBox="1">
            <a:spLocks noGrp="1"/>
          </p:cNvSpPr>
          <p:nvPr>
            <p:ph type="body" idx="1"/>
          </p:nvPr>
        </p:nvSpPr>
        <p:spPr>
          <a:xfrm>
            <a:off x="468000" y="1602000"/>
            <a:ext cx="8253642" cy="417673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27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6676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59091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68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69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670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4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6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12"/>
            <a:ext cx="4038600" cy="4329130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5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43444" y="1598921"/>
            <a:ext cx="4071938" cy="4357688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27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94692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84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85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686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4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6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27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85362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00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01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702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4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7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27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409647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14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15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716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4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27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419341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00" y="1200000"/>
            <a:ext cx="3240001" cy="43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Rectangle 10"/>
          <p:cNvSpPr/>
          <p:nvPr/>
        </p:nvSpPr>
        <p:spPr>
          <a:xfrm>
            <a:off x="0" y="-1"/>
            <a:ext cx="5760000" cy="6868802"/>
          </a:xfrm>
          <a:prstGeom prst="rect">
            <a:avLst/>
          </a:prstGeom>
          <a:gradFill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 w="12700">
            <a:miter lim="400000"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28" name="Title Text"/>
          <p:cNvSpPr txBox="1">
            <a:spLocks noGrp="1"/>
          </p:cNvSpPr>
          <p:nvPr>
            <p:ph type="title"/>
          </p:nvPr>
        </p:nvSpPr>
        <p:spPr>
          <a:xfrm>
            <a:off x="533400" y="3120000"/>
            <a:ext cx="4800600" cy="111283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7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4272000"/>
            <a:ext cx="4800600" cy="685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62500"/>
          <a:stretch>
            <a:fillRect/>
          </a:stretch>
        </p:blipFill>
        <p:spPr>
          <a:xfrm>
            <a:off x="8206517" y="5562601"/>
            <a:ext cx="632683" cy="9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Rectangle 15"/>
          <p:cNvSpPr/>
          <p:nvPr/>
        </p:nvSpPr>
        <p:spPr>
          <a:xfrm>
            <a:off x="672000" y="-1"/>
            <a:ext cx="72001" cy="2520002"/>
          </a:xfrm>
          <a:prstGeom prst="rect">
            <a:avLst/>
          </a:prstGeom>
          <a:solidFill>
            <a:srgbClr val="008294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73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12" y="64719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970729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41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42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743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3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6307199"/>
            <a:ext cx="1708463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Title Text"/>
          <p:cNvSpPr txBox="1">
            <a:spLocks noGrp="1"/>
          </p:cNvSpPr>
          <p:nvPr>
            <p:ph type="title"/>
          </p:nvPr>
        </p:nvSpPr>
        <p:spPr>
          <a:xfrm>
            <a:off x="468002" y="311999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747" name="Body Level One…"/>
          <p:cNvSpPr txBox="1">
            <a:spLocks noGrp="1"/>
          </p:cNvSpPr>
          <p:nvPr>
            <p:ph type="body" idx="1"/>
          </p:nvPr>
        </p:nvSpPr>
        <p:spPr>
          <a:xfrm>
            <a:off x="468000" y="1602000"/>
            <a:ext cx="8253642" cy="417673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12" y="64719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61813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56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57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758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3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6307199"/>
            <a:ext cx="1708463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Title Text"/>
          <p:cNvSpPr txBox="1">
            <a:spLocks noGrp="1"/>
          </p:cNvSpPr>
          <p:nvPr>
            <p:ph type="title"/>
          </p:nvPr>
        </p:nvSpPr>
        <p:spPr>
          <a:xfrm>
            <a:off x="468002" y="311999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7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29131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3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43439" y="1598921"/>
            <a:ext cx="4071938" cy="4357688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7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12" y="64719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336129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7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73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774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3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6307199"/>
            <a:ext cx="1708463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Title Text"/>
          <p:cNvSpPr txBox="1">
            <a:spLocks noGrp="1"/>
          </p:cNvSpPr>
          <p:nvPr>
            <p:ph type="title"/>
          </p:nvPr>
        </p:nvSpPr>
        <p:spPr>
          <a:xfrm>
            <a:off x="468002" y="311999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7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7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12" y="64719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569059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88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89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790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3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6307199"/>
            <a:ext cx="1708463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Title Text"/>
          <p:cNvSpPr txBox="1">
            <a:spLocks noGrp="1"/>
          </p:cNvSpPr>
          <p:nvPr>
            <p:ph type="title"/>
          </p:nvPr>
        </p:nvSpPr>
        <p:spPr>
          <a:xfrm>
            <a:off x="468002" y="311999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7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12" y="64719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476873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0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03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804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3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6307199"/>
            <a:ext cx="1708463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1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12" y="64719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8723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2372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itle Text"/>
          <p:cNvSpPr txBox="1">
            <a:spLocks noGrp="1"/>
          </p:cNvSpPr>
          <p:nvPr>
            <p:ph type="title"/>
          </p:nvPr>
        </p:nvSpPr>
        <p:spPr>
          <a:xfrm>
            <a:off x="527050" y="2819400"/>
            <a:ext cx="8085139" cy="609600"/>
          </a:xfrm>
          <a:prstGeom prst="rect">
            <a:avLst/>
          </a:prstGeom>
        </p:spPr>
        <p:txBody>
          <a:bodyPr anchor="b"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043362"/>
            <a:ext cx="6400800" cy="119062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824592" indent="-367392" algn="ctr">
              <a:spcBef>
                <a:spcPts val="0"/>
              </a:spcBef>
              <a:buFontTx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208314" indent="-293914" algn="ctr">
              <a:spcBef>
                <a:spcPts val="0"/>
              </a:spcBef>
              <a:buSzPct val="75000"/>
              <a:buFontTx/>
              <a:buChar char="▪"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665514" indent="-293914" algn="ctr">
              <a:spcBef>
                <a:spcPts val="0"/>
              </a:spcBef>
              <a:buFontTx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22714" indent="-293914" algn="ctr">
              <a:spcBef>
                <a:spcPts val="0"/>
              </a:spcBef>
              <a:buFontTx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410111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Title Text"/>
          <p:cNvSpPr txBox="1">
            <a:spLocks noGrp="1"/>
          </p:cNvSpPr>
          <p:nvPr>
            <p:ph type="title"/>
          </p:nvPr>
        </p:nvSpPr>
        <p:spPr>
          <a:xfrm>
            <a:off x="252413" y="455612"/>
            <a:ext cx="8634412" cy="609601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350" y="2500313"/>
            <a:ext cx="6843714" cy="265271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600"/>
              </a:spcBef>
              <a:buClr>
                <a:srgbClr val="FFFF00"/>
              </a:buClr>
              <a:buSzPct val="145000"/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>
              <a:spcBef>
                <a:spcPts val="1600"/>
              </a:spcBef>
              <a:buClr>
                <a:srgbClr val="FFFF00"/>
              </a:buClr>
              <a:buSzPct val="75000"/>
              <a:buFontTx/>
              <a:buChar char="▪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184359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spcBef>
                <a:spcPts val="12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spcBef>
                <a:spcPts val="12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spcBef>
                <a:spcPts val="12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spcBef>
                <a:spcPts val="12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524204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Title Text"/>
          <p:cNvSpPr txBox="1">
            <a:spLocks noGrp="1"/>
          </p:cNvSpPr>
          <p:nvPr>
            <p:ph type="title"/>
          </p:nvPr>
        </p:nvSpPr>
        <p:spPr>
          <a:xfrm>
            <a:off x="252413" y="455612"/>
            <a:ext cx="8634412" cy="609601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9350" y="2500313"/>
            <a:ext cx="3344863" cy="265271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600"/>
              </a:spcBef>
              <a:buClr>
                <a:srgbClr val="FFFF00"/>
              </a:buClr>
              <a:buSzPct val="145000"/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790575" indent="-333375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234439" indent="-320039" algn="ctr">
              <a:spcBef>
                <a:spcPts val="1600"/>
              </a:spcBef>
              <a:buClr>
                <a:srgbClr val="FFFF00"/>
              </a:buClr>
              <a:buSzPct val="75000"/>
              <a:buFontTx/>
              <a:buChar char="▪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727200" indent="-355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84400" indent="-355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07569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mparison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400"/>
              </a:spcBef>
              <a:buSzTx/>
              <a:buFontTx/>
              <a:buNone/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spcBef>
                <a:spcPts val="1400"/>
              </a:spcBef>
              <a:buSzTx/>
              <a:buFontTx/>
              <a:buNone/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spcBef>
                <a:spcPts val="1400"/>
              </a:spcBef>
              <a:buSzTx/>
              <a:buFontTx/>
              <a:buNone/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spcBef>
                <a:spcPts val="1400"/>
              </a:spcBef>
              <a:buSzTx/>
              <a:buFontTx/>
              <a:buNone/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spcBef>
                <a:spcPts val="1400"/>
              </a:spcBef>
              <a:buSzTx/>
              <a:buFontTx/>
              <a:buNone/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1400"/>
              </a:spcBef>
              <a:buSzTx/>
              <a:buFontTx/>
              <a:buNone/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541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Only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Title Text"/>
          <p:cNvSpPr txBox="1">
            <a:spLocks noGrp="1"/>
          </p:cNvSpPr>
          <p:nvPr>
            <p:ph type="title"/>
          </p:nvPr>
        </p:nvSpPr>
        <p:spPr>
          <a:xfrm>
            <a:off x="252413" y="455612"/>
            <a:ext cx="8634412" cy="609601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206313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Blank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3319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900"/>
              </a:spcBef>
              <a:buClr>
                <a:srgbClr val="FFFF00"/>
              </a:buClr>
              <a:buSzPct val="145000"/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algn="ctr">
              <a:spcBef>
                <a:spcPts val="1900"/>
              </a:spcBef>
              <a:buClr>
                <a:srgbClr val="FFFF00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algn="ctr">
              <a:spcBef>
                <a:spcPts val="1900"/>
              </a:spcBef>
              <a:buClr>
                <a:srgbClr val="FFFF00"/>
              </a:buClr>
              <a:buSzPct val="75000"/>
              <a:buFontTx/>
              <a:buChar char="▪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algn="ctr">
              <a:spcBef>
                <a:spcPts val="1900"/>
              </a:spcBef>
              <a:buClr>
                <a:srgbClr val="FFFF00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algn="ctr">
              <a:spcBef>
                <a:spcPts val="1900"/>
              </a:spcBef>
              <a:buClr>
                <a:srgbClr val="FFFF00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8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557498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8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spcBef>
                <a:spcPts val="8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spcBef>
                <a:spcPts val="8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spcBef>
                <a:spcPts val="8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spcBef>
                <a:spcPts val="8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687208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itle Text"/>
          <p:cNvSpPr txBox="1">
            <a:spLocks noGrp="1"/>
          </p:cNvSpPr>
          <p:nvPr>
            <p:ph type="title"/>
          </p:nvPr>
        </p:nvSpPr>
        <p:spPr>
          <a:xfrm>
            <a:off x="252413" y="455612"/>
            <a:ext cx="8634412" cy="609601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350" y="2500313"/>
            <a:ext cx="6843714" cy="265271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600"/>
              </a:spcBef>
              <a:buClr>
                <a:srgbClr val="FFFF00"/>
              </a:buClr>
              <a:buSzPct val="145000"/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>
              <a:spcBef>
                <a:spcPts val="1600"/>
              </a:spcBef>
              <a:buClr>
                <a:srgbClr val="FFFF00"/>
              </a:buClr>
              <a:buSzPct val="75000"/>
              <a:buFontTx/>
              <a:buChar char="▪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6467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1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4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553125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Title Text"/>
          <p:cNvSpPr txBox="1">
            <a:spLocks noGrp="1"/>
          </p:cNvSpPr>
          <p:nvPr>
            <p:ph type="title"/>
          </p:nvPr>
        </p:nvSpPr>
        <p:spPr>
          <a:xfrm>
            <a:off x="6729413" y="455612"/>
            <a:ext cx="2157413" cy="4697414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05" name="Body Level One…"/>
          <p:cNvSpPr txBox="1">
            <a:spLocks noGrp="1"/>
          </p:cNvSpPr>
          <p:nvPr>
            <p:ph type="body" idx="1"/>
          </p:nvPr>
        </p:nvSpPr>
        <p:spPr>
          <a:xfrm>
            <a:off x="252413" y="455612"/>
            <a:ext cx="6324601" cy="469741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600"/>
              </a:spcBef>
              <a:buClr>
                <a:srgbClr val="FFFF00"/>
              </a:buClr>
              <a:buSzPct val="145000"/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>
              <a:spcBef>
                <a:spcPts val="1600"/>
              </a:spcBef>
              <a:buClr>
                <a:srgbClr val="FFFF00"/>
              </a:buClr>
              <a:buSzPct val="75000"/>
              <a:buFontTx/>
              <a:buChar char="▪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116823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hart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Title Text"/>
          <p:cNvSpPr txBox="1">
            <a:spLocks noGrp="1"/>
          </p:cNvSpPr>
          <p:nvPr>
            <p:ph type="title"/>
          </p:nvPr>
        </p:nvSpPr>
        <p:spPr>
          <a:xfrm>
            <a:off x="3162300" y="485775"/>
            <a:ext cx="5332413" cy="51752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79283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hart and Text">
    <p:bg>
      <p:bgPr>
        <a:gradFill flip="none" rotWithShape="1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Title Text"/>
          <p:cNvSpPr txBox="1">
            <a:spLocks noGrp="1"/>
          </p:cNvSpPr>
          <p:nvPr>
            <p:ph type="title"/>
          </p:nvPr>
        </p:nvSpPr>
        <p:spPr>
          <a:xfrm>
            <a:off x="406400" y="492323"/>
            <a:ext cx="8398934" cy="615553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73600" y="2306984"/>
            <a:ext cx="3725334" cy="353943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600"/>
              </a:spcBef>
              <a:buClr>
                <a:srgbClr val="FFFF00"/>
              </a:buClr>
              <a:buSzPct val="145000"/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>
              <a:spcBef>
                <a:spcPts val="1600"/>
              </a:spcBef>
              <a:buClr>
                <a:srgbClr val="FFFF00"/>
              </a:buClr>
              <a:buSzPct val="75000"/>
              <a:buFontTx/>
              <a:buChar char="▪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>
              <a:spcBef>
                <a:spcPts val="1600"/>
              </a:spcBef>
              <a:buClr>
                <a:srgbClr val="FFFF00"/>
              </a:buClr>
              <a:buFontTx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180451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/>
          <p:cNvGrpSpPr/>
          <p:nvPr/>
        </p:nvGrpSpPr>
        <p:grpSpPr>
          <a:xfrm>
            <a:off x="728778" y="182962"/>
            <a:ext cx="7727934" cy="993261"/>
            <a:chOff x="-1" y="3379694"/>
            <a:chExt cx="7543801" cy="2604247"/>
          </a:xfrm>
        </p:grpSpPr>
        <p:sp>
          <p:nvSpPr>
            <p:cNvPr id="15" name="Snip Single Corner Rectangle 14"/>
            <p:cNvSpPr/>
            <p:nvPr/>
          </p:nvSpPr>
          <p:spPr>
            <a:xfrm flipV="1">
              <a:off x="-1" y="3393141"/>
              <a:ext cx="7543800" cy="2590800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3379694"/>
              <a:ext cx="7543800" cy="23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997" y="1658814"/>
            <a:ext cx="8319615" cy="480681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2822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089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92392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373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096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099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8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4222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187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841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23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6579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13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400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8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12064" y="36576"/>
            <a:ext cx="8119872" cy="1097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0875" y="6538280"/>
            <a:ext cx="6192838" cy="246221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74320" indent="0">
              <a:buNone/>
              <a:defRPr/>
            </a:lvl2pPr>
          </a:lstStyle>
          <a:p>
            <a:pPr lvl="0"/>
            <a:r>
              <a:rPr lang="en-GB" dirty="0" smtClean="0"/>
              <a:t>References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5650" y="6066439"/>
            <a:ext cx="1624012" cy="5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2855913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5169"/>
            <a:ext cx="64008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04800" cy="215900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75363"/>
            <a:ext cx="2679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740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105410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  <a:lvl3pPr>
              <a:buClr>
                <a:srgbClr val="FFFF00"/>
              </a:buClr>
              <a:defRPr sz="1800" b="1"/>
            </a:lvl3pPr>
            <a:lvl4pPr>
              <a:buClr>
                <a:srgbClr val="FFFF00"/>
              </a:buClr>
              <a:defRPr sz="1600" b="1"/>
            </a:lvl4pPr>
            <a:lvl5pPr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21940"/>
            <a:ext cx="82296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34163"/>
            <a:ext cx="352425" cy="223837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D9A57F3D-253C-405A-A79C-039608DB0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8438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5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61624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7116"/>
            <a:ext cx="8229600" cy="1143000"/>
          </a:xfrm>
          <a:prstGeom prst="rect">
            <a:avLst/>
          </a:prstGeom>
        </p:spPr>
        <p:txBody>
          <a:bodyPr vert="horz" anchor="b" anchorCtr="0"/>
          <a:lstStyle/>
          <a:p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24638"/>
            <a:ext cx="328613" cy="233362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19823973-CCD3-4516-AE30-B4CE2A0C8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7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539750" y="6219825"/>
            <a:ext cx="539750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C565DDA-ABAE-4618-8A27-1DE8B746A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75363"/>
            <a:ext cx="2679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4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105410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23"/>
            <a:ext cx="82296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FF00"/>
              </a:buClr>
              <a:defRPr sz="2000" b="1">
                <a:solidFill>
                  <a:srgbClr val="FFFF00"/>
                </a:solidFill>
              </a:defRPr>
            </a:lvl1pPr>
            <a:lvl2pPr>
              <a:buClr>
                <a:srgbClr val="FFFF00"/>
              </a:buClr>
              <a:defRPr sz="1800" b="1"/>
            </a:lvl2pPr>
            <a:lvl3pPr>
              <a:buClr>
                <a:srgbClr val="FFFF00"/>
              </a:buClr>
              <a:defRPr sz="1600" b="1"/>
            </a:lvl3pPr>
            <a:lvl4pPr>
              <a:buClr>
                <a:srgbClr val="FFFF00"/>
              </a:buClr>
              <a:defRPr sz="1400" b="1"/>
            </a:lvl4pPr>
            <a:lvl5pPr>
              <a:buClr>
                <a:srgbClr val="FFFF00"/>
              </a:buClr>
              <a:defRPr sz="14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FF00"/>
              </a:buClr>
              <a:defRPr sz="2000" b="1">
                <a:solidFill>
                  <a:srgbClr val="FFFF00"/>
                </a:solidFill>
              </a:defRPr>
            </a:lvl1pPr>
            <a:lvl2pPr>
              <a:buClr>
                <a:srgbClr val="FFFF00"/>
              </a:buClr>
              <a:defRPr sz="1800" b="1"/>
            </a:lvl2pPr>
            <a:lvl3pPr marL="1143000" indent="-228600">
              <a:buClr>
                <a:srgbClr val="FFFF00"/>
              </a:buClr>
              <a:buFont typeface="Arial" pitchFamily="34" charset="0"/>
              <a:buChar char="•"/>
              <a:defRPr sz="1600" b="1"/>
            </a:lvl3pPr>
            <a:lvl4pPr>
              <a:buClr>
                <a:srgbClr val="FFFF00"/>
              </a:buClr>
              <a:defRPr sz="1400" b="1"/>
            </a:lvl4pPr>
            <a:lvl5pPr>
              <a:buClr>
                <a:srgbClr val="FFFF00"/>
              </a:buClr>
              <a:defRPr sz="14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539750" y="6219825"/>
            <a:ext cx="539750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CF5393C0-E123-4B7F-9B45-99654055F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539750" y="6219825"/>
            <a:ext cx="539750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28E7F393-5B57-4C71-9AE7-670C4A0EA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539750" y="6219825"/>
            <a:ext cx="539750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4765D8B2-42C9-4CF6-A56A-0B6190460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0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95348A41-1E8B-4A24-A58B-EF3689FC6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9FD21A38-5463-4BB0-900F-D85577A7E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129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2E18DE5-99C7-4F83-AFB9-59D5B12A7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792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B23205E3-88BE-46DC-A5A2-E7F54E564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690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EDD6CEA-2556-48C4-A285-9D3C498A4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7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16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916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317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3A713338-9B69-4E2A-8D65-7A439EDD9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950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E4123FD-45FF-4CF0-869F-D1D7244EE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1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07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8477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4B29D-607D-CC4A-ABF4-7AD93C0088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08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F226-8AF3-A846-93C2-1A18A8D468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683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617D-EBD3-0446-8F70-AEB5FDC6F8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298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2464"/>
            <a:ext cx="38100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2464"/>
            <a:ext cx="38100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DFFF-2625-3343-B656-AD82AB0853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023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3879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3879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E1F82-04A5-4845-ACC0-E3837123DF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307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C20A-4DD3-6E41-A306-08D6A90C5E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666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B6255-36BB-F34A-AC81-E2B0542F0D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32823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4B8A3-2661-CF4C-AC38-B5EAD6493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5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E00D0-E1F3-3147-9638-4C02EDF144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42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076" y="1922463"/>
            <a:ext cx="8039124" cy="22837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CFA3F-7208-A846-943F-05836E0776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22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22302"/>
            <a:ext cx="1943100" cy="356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1780" y="622302"/>
            <a:ext cx="3360920" cy="356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734AE-5A83-7C46-9E7B-2F49AE48CC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058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23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22463"/>
            <a:ext cx="7772400" cy="5847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725415-8706-1C42-AEB7-47D4EA5323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487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23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22463"/>
            <a:ext cx="7772400" cy="5847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B461A0-E67C-2048-8B95-99A082EC6F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695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096963" y="6269038"/>
            <a:ext cx="469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990000"/>
                </a:solidFill>
              </a:rPr>
              <a:t>An Academic Research Organization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667000"/>
            <a:ext cx="6400800" cy="1752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CC48-1582-4107-B64F-78B4AB7A3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838" t="5727" r="83394" b="33792"/>
          <a:stretch>
            <a:fillRect/>
          </a:stretch>
        </p:blipFill>
        <p:spPr bwMode="auto">
          <a:xfrm>
            <a:off x="217498" y="6281737"/>
            <a:ext cx="371163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MS_Affiliate_NEW_8.eps"/>
          <p:cNvPicPr>
            <a:picLocks noChangeAspect="1"/>
          </p:cNvPicPr>
          <p:nvPr userDrawn="1"/>
        </p:nvPicPr>
        <p:blipFill>
          <a:blip r:embed="rId3" cstate="print"/>
          <a:srcRect r="85854"/>
          <a:stretch>
            <a:fillRect/>
          </a:stretch>
        </p:blipFill>
        <p:spPr bwMode="auto">
          <a:xfrm>
            <a:off x="695325" y="6281737"/>
            <a:ext cx="355903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IMI heart_type inside_F.tif"/>
          <p:cNvPicPr>
            <a:picLocks noChangeAspect="1"/>
          </p:cNvPicPr>
          <p:nvPr userDrawn="1"/>
        </p:nvPicPr>
        <p:blipFill>
          <a:blip r:embed="rId4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929318" y="4166483"/>
            <a:ext cx="323165" cy="19480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SC-NB-AMG145-00020-MAR2017 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958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3AD2-B871-4865-ACE9-43326FA798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2477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6E30-BD7A-4F86-9BB2-4566556D37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488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B6FD-9D7A-472D-AB6F-68B34B4BE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0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41460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5AE-E535-4D28-A507-91497672F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516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B17E-724B-4E7D-BD56-BF81E956DC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184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7C1F-FD08-417B-B66F-C2D961FAF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054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9DDC-CC9C-4FC8-9D83-7A09B6319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315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ACAC-ACAB-490C-8D63-8E795D3A5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55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45FE-B40D-462D-8448-75C9DA4A4F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618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6A39-76CD-4AE9-8BE2-6D9A7F497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668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096963" y="6269038"/>
            <a:ext cx="469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990000"/>
                </a:solidFill>
              </a:rPr>
              <a:t>An Academic Research Organization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667000"/>
            <a:ext cx="6400800" cy="1752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CC48-1582-4107-B64F-78B4AB7A3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838" t="5727" r="83394" b="33792"/>
          <a:stretch>
            <a:fillRect/>
          </a:stretch>
        </p:blipFill>
        <p:spPr bwMode="auto">
          <a:xfrm>
            <a:off x="217498" y="6281737"/>
            <a:ext cx="371163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MS_Affiliate_NEW_8.eps"/>
          <p:cNvPicPr>
            <a:picLocks noChangeAspect="1"/>
          </p:cNvPicPr>
          <p:nvPr userDrawn="1"/>
        </p:nvPicPr>
        <p:blipFill>
          <a:blip r:embed="rId3" cstate="print"/>
          <a:srcRect r="85854"/>
          <a:stretch>
            <a:fillRect/>
          </a:stretch>
        </p:blipFill>
        <p:spPr bwMode="auto">
          <a:xfrm>
            <a:off x="695325" y="6281737"/>
            <a:ext cx="355903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IMI heart_type inside_F.tif"/>
          <p:cNvPicPr>
            <a:picLocks noChangeAspect="1"/>
          </p:cNvPicPr>
          <p:nvPr userDrawn="1"/>
        </p:nvPicPr>
        <p:blipFill>
          <a:blip r:embed="rId4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919713" y="4235570"/>
            <a:ext cx="323165" cy="19323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SC-NB-AMG145-00023-MAR2017 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1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3AD2-B871-4865-ACE9-43326FA798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1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6E30-BD7A-4F86-9BB2-4566556D37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27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1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35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569996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B6FD-9D7A-472D-AB6F-68B34B4BE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114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5AE-E535-4D28-A507-91497672F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8813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B17E-724B-4E7D-BD56-BF81E956DC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24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7C1F-FD08-417B-B66F-C2D961FAF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60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9DDC-CC9C-4FC8-9D83-7A09B6319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572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ACAC-ACAB-490C-8D63-8E795D3A5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2569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45FE-B40D-462D-8448-75C9DA4A4F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398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6A39-76CD-4AE9-8BE2-6D9A7F497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754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819400"/>
            <a:ext cx="8085138" cy="6096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43363"/>
            <a:ext cx="6400800" cy="1190625"/>
          </a:xfrm>
        </p:spPr>
        <p:txBody>
          <a:bodyPr anchor="t"/>
          <a:lstStyle>
            <a:lvl1pPr marL="0" indent="0" algn="ctr">
              <a:spcBef>
                <a:spcPct val="0"/>
              </a:spcBef>
              <a:buFontTx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6225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7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6046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04525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13983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9350" y="2500313"/>
            <a:ext cx="3344863" cy="265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500313"/>
            <a:ext cx="3346450" cy="265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2759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456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140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7941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09272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7468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1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455613"/>
            <a:ext cx="2157412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455613"/>
            <a:ext cx="6324600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17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12064" y="36576"/>
            <a:ext cx="8119872" cy="1097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0875" y="6538280"/>
            <a:ext cx="6192838" cy="246221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74320" indent="0">
              <a:buNone/>
              <a:defRPr/>
            </a:lvl2pPr>
          </a:lstStyle>
          <a:p>
            <a:pPr lvl="0"/>
            <a:r>
              <a:rPr lang="en-GB" dirty="0" smtClean="0"/>
              <a:t>References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5650" y="6066439"/>
            <a:ext cx="1624012" cy="5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6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5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36582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0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96877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0896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0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05163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97140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54229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77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11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911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2541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5807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778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1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29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47105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6348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5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7795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05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905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229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710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5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01672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472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1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2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04351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902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1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5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0407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96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96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2134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16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394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1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37864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193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5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059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23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923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4803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7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87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4985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9425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0737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0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86584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5303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0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9168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6020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4750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805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819400"/>
            <a:ext cx="8085138" cy="609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43363"/>
            <a:ext cx="6400800" cy="1190625"/>
          </a:xfrm>
        </p:spPr>
        <p:txBody>
          <a:bodyPr anchor="t"/>
          <a:lstStyle>
            <a:lvl1pPr marL="0" indent="0" algn="ctr">
              <a:spcBef>
                <a:spcPct val="0"/>
              </a:spcBef>
              <a:buFontTx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13314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2866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0915392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886571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9350" y="2500313"/>
            <a:ext cx="3344863" cy="265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500313"/>
            <a:ext cx="3346450" cy="265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2777873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0536942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7286268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171940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67573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893183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5424461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455613"/>
            <a:ext cx="2157412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455613"/>
            <a:ext cx="6324600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452925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2363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92323"/>
            <a:ext cx="8398933" cy="6155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812800" y="3815090"/>
            <a:ext cx="3725333" cy="52322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2306985"/>
            <a:ext cx="3725333" cy="35394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078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12064" y="36576"/>
            <a:ext cx="8119872" cy="1097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0875" y="6538280"/>
            <a:ext cx="6192838" cy="246221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74320" indent="0">
              <a:buNone/>
              <a:defRPr/>
            </a:lvl2pPr>
          </a:lstStyle>
          <a:p>
            <a:pPr lvl="0"/>
            <a:r>
              <a:rPr lang="en-GB" dirty="0" smtClean="0"/>
              <a:t>References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5650" y="6066439"/>
            <a:ext cx="1624012" cy="5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72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09128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487397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58085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81463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42543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96796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18" y="273049"/>
            <a:ext cx="3008315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96"/>
            <a:ext cx="5111750" cy="58531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18" y="1435104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64463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1" cy="5667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82"/>
            <a:ext cx="54864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8999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CWatermar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6000" y="1200000"/>
            <a:ext cx="3240000" cy="43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0001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8206518" y="5562601"/>
            <a:ext cx="632682" cy="9743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45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98919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21077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07619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00" y="1200000"/>
            <a:ext cx="3240001" cy="43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Rectangle 10"/>
          <p:cNvSpPr/>
          <p:nvPr/>
        </p:nvSpPr>
        <p:spPr>
          <a:xfrm>
            <a:off x="0" y="-1"/>
            <a:ext cx="5760000" cy="6868802"/>
          </a:xfrm>
          <a:prstGeom prst="rect">
            <a:avLst/>
          </a:prstGeom>
          <a:gradFill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 w="12700">
            <a:miter lim="400000"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533400" y="3120001"/>
            <a:ext cx="4800600" cy="111283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4272000"/>
            <a:ext cx="4800600" cy="685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62500"/>
          <a:stretch>
            <a:fillRect/>
          </a:stretch>
        </p:blipFill>
        <p:spPr>
          <a:xfrm>
            <a:off x="8206517" y="5562601"/>
            <a:ext cx="632683" cy="9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ectangle 15"/>
          <p:cNvSpPr/>
          <p:nvPr/>
        </p:nvSpPr>
        <p:spPr>
          <a:xfrm>
            <a:off x="672000" y="-1"/>
            <a:ext cx="72001" cy="2520002"/>
          </a:xfrm>
          <a:prstGeom prst="rect">
            <a:avLst/>
          </a:prstGeom>
          <a:solidFill>
            <a:srgbClr val="008294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7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81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06292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5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6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127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2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7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xfrm>
            <a:off x="468000" y="1602000"/>
            <a:ext cx="8253642" cy="417673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81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95008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40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41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142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2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7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39"/>
            <a:ext cx="4038600" cy="4329130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43444" y="1598921"/>
            <a:ext cx="4071938" cy="4357688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81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8626200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56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57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158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2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7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81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2130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7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73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174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2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7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81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46837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86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87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188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2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7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81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72229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00" y="1200000"/>
            <a:ext cx="3240001" cy="43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Rectangle 10"/>
          <p:cNvSpPr/>
          <p:nvPr/>
        </p:nvSpPr>
        <p:spPr>
          <a:xfrm>
            <a:off x="0" y="-1"/>
            <a:ext cx="5760000" cy="6868802"/>
          </a:xfrm>
          <a:prstGeom prst="rect">
            <a:avLst/>
          </a:prstGeom>
          <a:gradFill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 w="12700">
            <a:miter lim="400000"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533400" y="3120001"/>
            <a:ext cx="4800600" cy="111283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4272000"/>
            <a:ext cx="4800600" cy="685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62500"/>
          <a:stretch>
            <a:fillRect/>
          </a:stretch>
        </p:blipFill>
        <p:spPr>
          <a:xfrm>
            <a:off x="8206517" y="5562601"/>
            <a:ext cx="632683" cy="9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Rectangle 15"/>
          <p:cNvSpPr/>
          <p:nvPr/>
        </p:nvSpPr>
        <p:spPr>
          <a:xfrm>
            <a:off x="672000" y="-1"/>
            <a:ext cx="72001" cy="2520002"/>
          </a:xfrm>
          <a:prstGeom prst="rect">
            <a:avLst/>
          </a:prstGeom>
          <a:solidFill>
            <a:srgbClr val="008294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7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87128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13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14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215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idx="1"/>
          </p:nvPr>
        </p:nvSpPr>
        <p:spPr>
          <a:xfrm>
            <a:off x="468000" y="1602000"/>
            <a:ext cx="8253642" cy="417673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7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3469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7620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28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29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230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39"/>
            <a:ext cx="4038600" cy="4329130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43444" y="1598921"/>
            <a:ext cx="4071938" cy="4357688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7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22505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44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45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246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7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72063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60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61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262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8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7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509286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74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75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276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379829" y="5852388"/>
            <a:ext cx="528304" cy="813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7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62597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00" y="1200000"/>
            <a:ext cx="3240001" cy="43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ectangle 10"/>
          <p:cNvSpPr/>
          <p:nvPr/>
        </p:nvSpPr>
        <p:spPr>
          <a:xfrm>
            <a:off x="0" y="-1"/>
            <a:ext cx="5760000" cy="6868802"/>
          </a:xfrm>
          <a:prstGeom prst="rect">
            <a:avLst/>
          </a:prstGeom>
          <a:gradFill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 w="12700">
            <a:miter lim="400000"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533400" y="3120001"/>
            <a:ext cx="4800600" cy="111283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4272000"/>
            <a:ext cx="4800600" cy="685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9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62500"/>
          <a:stretch>
            <a:fillRect/>
          </a:stretch>
        </p:blipFill>
        <p:spPr>
          <a:xfrm>
            <a:off x="8206517" y="5562601"/>
            <a:ext cx="632683" cy="9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15"/>
          <p:cNvSpPr/>
          <p:nvPr/>
        </p:nvSpPr>
        <p:spPr>
          <a:xfrm>
            <a:off x="672000" y="-1"/>
            <a:ext cx="72001" cy="2520002"/>
          </a:xfrm>
          <a:prstGeom prst="rect">
            <a:avLst/>
          </a:prstGeom>
          <a:solidFill>
            <a:srgbClr val="008294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29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0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40755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01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02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303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0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Body Level One…"/>
          <p:cNvSpPr txBox="1">
            <a:spLocks noGrp="1"/>
          </p:cNvSpPr>
          <p:nvPr>
            <p:ph type="body" idx="1"/>
          </p:nvPr>
        </p:nvSpPr>
        <p:spPr>
          <a:xfrm>
            <a:off x="468000" y="1602000"/>
            <a:ext cx="8253642" cy="417673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32258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16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17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318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0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39"/>
            <a:ext cx="4038600" cy="4329130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43444" y="1598921"/>
            <a:ext cx="4071938" cy="4357688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607277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3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33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334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0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34650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48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49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350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0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22968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6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63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364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7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40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71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2051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5" y="1598921"/>
            <a:ext cx="4071937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5260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00" y="1200000"/>
            <a:ext cx="3240001" cy="43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Rectangle 10"/>
          <p:cNvSpPr/>
          <p:nvPr/>
        </p:nvSpPr>
        <p:spPr>
          <a:xfrm>
            <a:off x="0" y="-1"/>
            <a:ext cx="5760000" cy="6868802"/>
          </a:xfrm>
          <a:prstGeom prst="rect">
            <a:avLst/>
          </a:prstGeom>
          <a:gradFill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 w="12700">
            <a:miter lim="400000"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76" name="Title Text"/>
          <p:cNvSpPr txBox="1">
            <a:spLocks noGrp="1"/>
          </p:cNvSpPr>
          <p:nvPr>
            <p:ph type="title"/>
          </p:nvPr>
        </p:nvSpPr>
        <p:spPr>
          <a:xfrm>
            <a:off x="533400" y="3120001"/>
            <a:ext cx="4800600" cy="111283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4272000"/>
            <a:ext cx="4800600" cy="685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62500"/>
          <a:stretch>
            <a:fillRect/>
          </a:stretch>
        </p:blipFill>
        <p:spPr>
          <a:xfrm>
            <a:off x="8206517" y="5562601"/>
            <a:ext cx="632683" cy="9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Rectangle 15"/>
          <p:cNvSpPr/>
          <p:nvPr/>
        </p:nvSpPr>
        <p:spPr>
          <a:xfrm>
            <a:off x="672000" y="-1"/>
            <a:ext cx="72001" cy="2520002"/>
          </a:xfrm>
          <a:prstGeom prst="rect">
            <a:avLst/>
          </a:prstGeom>
          <a:solidFill>
            <a:srgbClr val="008294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38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3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64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655313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89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90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391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3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95" name="Body Level One…"/>
          <p:cNvSpPr txBox="1">
            <a:spLocks noGrp="1"/>
          </p:cNvSpPr>
          <p:nvPr>
            <p:ph type="body" idx="1"/>
          </p:nvPr>
        </p:nvSpPr>
        <p:spPr>
          <a:xfrm>
            <a:off x="468000" y="1602000"/>
            <a:ext cx="8253642" cy="417673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64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394082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04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05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406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3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36"/>
            <a:ext cx="4038600" cy="4329130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43444" y="1598921"/>
            <a:ext cx="4071938" cy="4357688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64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89872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20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21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422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3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64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719967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36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37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438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3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64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673809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50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51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452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70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34"/>
            <a:ext cx="1000101" cy="16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64" y="64720"/>
            <a:ext cx="297915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594855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00" y="1200000"/>
            <a:ext cx="3240001" cy="43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Rectangle 10"/>
          <p:cNvSpPr/>
          <p:nvPr/>
        </p:nvSpPr>
        <p:spPr>
          <a:xfrm>
            <a:off x="0" y="-1"/>
            <a:ext cx="5760000" cy="6868802"/>
          </a:xfrm>
          <a:prstGeom prst="rect">
            <a:avLst/>
          </a:prstGeom>
          <a:gradFill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 w="12700">
            <a:miter lim="400000"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64" name="Title Text"/>
          <p:cNvSpPr txBox="1">
            <a:spLocks noGrp="1"/>
          </p:cNvSpPr>
          <p:nvPr>
            <p:ph type="title"/>
          </p:nvPr>
        </p:nvSpPr>
        <p:spPr>
          <a:xfrm>
            <a:off x="533400" y="3120001"/>
            <a:ext cx="4800600" cy="111283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4272000"/>
            <a:ext cx="4800600" cy="685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62500"/>
          <a:stretch>
            <a:fillRect/>
          </a:stretch>
        </p:blipFill>
        <p:spPr>
          <a:xfrm>
            <a:off x="8206517" y="5562601"/>
            <a:ext cx="632683" cy="974364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Rectangle 15"/>
          <p:cNvSpPr/>
          <p:nvPr/>
        </p:nvSpPr>
        <p:spPr>
          <a:xfrm>
            <a:off x="672000" y="-1"/>
            <a:ext cx="72001" cy="2520002"/>
          </a:xfrm>
          <a:prstGeom prst="rect">
            <a:avLst/>
          </a:prstGeom>
          <a:solidFill>
            <a:srgbClr val="008294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46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9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53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89163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77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78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479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65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9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83" name="Body Level One…"/>
          <p:cNvSpPr txBox="1">
            <a:spLocks noGrp="1"/>
          </p:cNvSpPr>
          <p:nvPr>
            <p:ph type="body" idx="1"/>
          </p:nvPr>
        </p:nvSpPr>
        <p:spPr>
          <a:xfrm>
            <a:off x="468000" y="1602000"/>
            <a:ext cx="8253642" cy="417673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53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093706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9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93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494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65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9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28"/>
            <a:ext cx="4038600" cy="4329131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64952" indent="-298252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89000" indent="-357188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525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19225" indent="-342900">
              <a:spcBef>
                <a:spcPts val="400"/>
              </a:spcBef>
              <a:buClr>
                <a:srgbClr val="D00040"/>
              </a:buClr>
              <a:buChar char="•"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43444" y="1598921"/>
            <a:ext cx="4071938" cy="4357688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ts val="400"/>
              </a:spcBef>
              <a:buClr>
                <a:srgbClr val="D00040"/>
              </a:buClr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53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297093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08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09" name="Straight Connector 16"/>
          <p:cNvSpPr/>
          <p:nvPr/>
        </p:nvSpPr>
        <p:spPr>
          <a:xfrm flipV="1">
            <a:off x="413602" y="6469596"/>
            <a:ext cx="796" cy="396001"/>
          </a:xfrm>
          <a:prstGeom prst="line">
            <a:avLst/>
          </a:prstGeom>
          <a:ln w="6350">
            <a:solidFill>
              <a:srgbClr val="D8001C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510" name="Picture 41" descr="Picture 41"/>
          <p:cNvPicPr>
            <a:picLocks noChangeAspect="1"/>
          </p:cNvPicPr>
          <p:nvPr/>
        </p:nvPicPr>
        <p:blipFill>
          <a:blip r:embed="rId2">
            <a:extLst/>
          </a:blip>
          <a:srcRect l="62500"/>
          <a:stretch>
            <a:fillRect/>
          </a:stretch>
        </p:blipFill>
        <p:spPr>
          <a:xfrm>
            <a:off x="8229600" y="5824665"/>
            <a:ext cx="533400" cy="8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2" y="6307201"/>
            <a:ext cx="1708462" cy="37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99" y="29"/>
            <a:ext cx="1000101" cy="1627623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Title Text"/>
          <p:cNvSpPr txBox="1">
            <a:spLocks noGrp="1"/>
          </p:cNvSpPr>
          <p:nvPr>
            <p:ph type="title"/>
          </p:nvPr>
        </p:nvSpPr>
        <p:spPr>
          <a:xfrm>
            <a:off x="468014" y="312000"/>
            <a:ext cx="8263229" cy="7921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87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4553" y="64720"/>
            <a:ext cx="297916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11328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63" Type="http://schemas.openxmlformats.org/officeDocument/2006/relationships/slideLayout" Target="../slideLayouts/slideLayout124.xml"/><Relationship Id="rId6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68.xml"/><Relationship Id="rId7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6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6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64" Type="http://schemas.openxmlformats.org/officeDocument/2006/relationships/slideLayout" Target="../slideLayouts/slideLayout125.xml"/><Relationship Id="rId6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72" Type="http://schemas.openxmlformats.org/officeDocument/2006/relationships/theme" Target="../theme/theme10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67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70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12.tiff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1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2.tiff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image" Target="../media/image1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13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14" y="312001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4021" y="23128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83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2" y="6307201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47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72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4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8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  <p:sldLayoutId id="2147483856" r:id="rId52"/>
    <p:sldLayoutId id="2147483857" r:id="rId53"/>
    <p:sldLayoutId id="2147483858" r:id="rId54"/>
    <p:sldLayoutId id="2147483859" r:id="rId55"/>
    <p:sldLayoutId id="2147483860" r:id="rId56"/>
    <p:sldLayoutId id="2147483861" r:id="rId57"/>
    <p:sldLayoutId id="2147483862" r:id="rId58"/>
    <p:sldLayoutId id="2147483863" r:id="rId59"/>
    <p:sldLayoutId id="2147483864" r:id="rId60"/>
    <p:sldLayoutId id="2147483865" r:id="rId61"/>
    <p:sldLayoutId id="2147483866" r:id="rId62"/>
    <p:sldLayoutId id="2147483867" r:id="rId63"/>
    <p:sldLayoutId id="2147483868" r:id="rId64"/>
    <p:sldLayoutId id="2147483869" r:id="rId65"/>
    <p:sldLayoutId id="2147483870" r:id="rId66"/>
    <p:sldLayoutId id="2147483871" r:id="rId67"/>
    <p:sldLayoutId id="2147483872" r:id="rId68"/>
    <p:sldLayoutId id="2147483873" r:id="rId69"/>
    <p:sldLayoutId id="2147483874" r:id="rId70"/>
    <p:sldLayoutId id="2147483875" r:id="rId7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4/27/2018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 flipV="1">
            <a:off x="-11113" y="6519863"/>
            <a:ext cx="9144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3" y="6615113"/>
            <a:ext cx="355601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105E3F-836F-4356-BD31-4BDA078814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itle 8"/>
          <p:cNvSpPr txBox="1">
            <a:spLocks/>
          </p:cNvSpPr>
          <p:nvPr userDrawn="1"/>
        </p:nvSpPr>
        <p:spPr>
          <a:xfrm>
            <a:off x="457200" y="221940"/>
            <a:ext cx="8229600" cy="802938"/>
          </a:xfrm>
          <a:prstGeom prst="rect">
            <a:avLst/>
          </a:prstGeom>
        </p:spPr>
        <p:txBody>
          <a:bodyPr vert="horz" anchor="b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/>
                <a:ea typeface="MS PGothic" pitchFamily="34" charset="-128"/>
                <a:cs typeface="MS PGothic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6949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8AC6CD"/>
        </a:buClr>
        <a:buSzPct val="72000"/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•"/>
        <a:defRPr sz="2400">
          <a:solidFill>
            <a:schemeClr val="bg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bg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223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22463"/>
            <a:ext cx="7772400" cy="228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4893238-E04B-D947-AEE3-D4F0CC60BDB7}" type="slidenum">
              <a:rPr lang="en-US">
                <a:solidFill>
                  <a:srgbClr val="000000"/>
                </a:solidFill>
                <a:latin typeface="Helvetica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charset="0"/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DD44D-BDA3-414C-9B43-F484C90745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>
                <a:solidFill>
                  <a:srgbClr val="990000"/>
                </a:solidFill>
              </a:rPr>
              <a:t>An Academic Research Organization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25425" y="1219200"/>
            <a:ext cx="846137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5425" y="1271588"/>
            <a:ext cx="8461375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HMS_Affiliate_NEW_8.eps"/>
          <p:cNvPicPr>
            <a:picLocks noChangeAspect="1"/>
          </p:cNvPicPr>
          <p:nvPr/>
        </p:nvPicPr>
        <p:blipFill>
          <a:blip r:embed="rId14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IMI heart_type inside_F.tif"/>
          <p:cNvPicPr>
            <a:picLocks noChangeAspect="1"/>
          </p:cNvPicPr>
          <p:nvPr/>
        </p:nvPicPr>
        <p:blipFill>
          <a:blip r:embed="rId15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929318" y="4174434"/>
            <a:ext cx="323165" cy="19480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SC-NB-AMG145-00020-MAR2017 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6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DD44D-BDA3-414C-9B43-F484C90745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990000"/>
                </a:solidFill>
              </a:rPr>
              <a:t>An Academic Research Organization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25425" y="1219200"/>
            <a:ext cx="846137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5425" y="1271588"/>
            <a:ext cx="8461375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HMS_Affiliate_NEW_8.eps"/>
          <p:cNvPicPr>
            <a:picLocks noChangeAspect="1"/>
          </p:cNvPicPr>
          <p:nvPr/>
        </p:nvPicPr>
        <p:blipFill>
          <a:blip r:embed="rId14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IMI heart_type inside_F.tif"/>
          <p:cNvPicPr>
            <a:picLocks noChangeAspect="1"/>
          </p:cNvPicPr>
          <p:nvPr/>
        </p:nvPicPr>
        <p:blipFill>
          <a:blip r:embed="rId15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919713" y="4235570"/>
            <a:ext cx="323165" cy="19323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SC-NB-AMG145-00023-MAR2017 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455613"/>
            <a:ext cx="8634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9350" y="2500313"/>
            <a:ext cx="6843713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131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45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2" y="312000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951" y="23127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37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1" y="6307200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69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14" y="312001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4017" y="23128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81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2" y="6307201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45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0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14" y="312001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4011" y="23128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77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2" y="6307201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4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1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14" y="312001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4003" y="23128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71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2" y="6307201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35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75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14" y="312001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993" y="23128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65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2" y="6307201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29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40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14" y="312001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981" y="23128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57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2" y="6307201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2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6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14" y="312001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967" y="23128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47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2" y="6307201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1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3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2" y="312000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951" y="23127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D8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s_EACPR&amp;ESC.jpg"/>
          <p:cNvPicPr>
            <a:picLocks noChangeAspect="1"/>
          </p:cNvPicPr>
          <p:nvPr/>
        </p:nvPicPr>
        <p:blipFill>
          <a:blip r:embed="rId8" cstate="print"/>
          <a:srcRect l="62500"/>
          <a:stretch>
            <a:fillRect/>
          </a:stretch>
        </p:blipFill>
        <p:spPr>
          <a:xfrm>
            <a:off x="8229600" y="5824637"/>
            <a:ext cx="533400" cy="821463"/>
          </a:xfrm>
          <a:prstGeom prst="rect">
            <a:avLst/>
          </a:prstGeom>
        </p:spPr>
      </p:pic>
      <p:pic>
        <p:nvPicPr>
          <p:cNvPr id="11" name="Picture 10" descr="Web-ESC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1" y="6307200"/>
            <a:ext cx="1708461" cy="373739"/>
          </a:xfrm>
          <a:prstGeom prst="rect">
            <a:avLst/>
          </a:prstGeom>
        </p:spPr>
      </p:pic>
      <p:pic>
        <p:nvPicPr>
          <p:cNvPr id="13" name="Picture 2" descr="H:\Projects\Communications Department Shared\G_Communications Planning\ESC-General\membership2016\Print and design\ESC-ribb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1"/>
            <a:ext cx="1000100" cy="16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4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455613"/>
            <a:ext cx="8634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9350" y="2500313"/>
            <a:ext cx="684371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539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876" r:id="rId13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45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pps.who.int/gho/data/node.im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ghdx.healthdata.org/gbd-results-tool" TargetMode="External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ealkiri 1"/>
          <p:cNvSpPr>
            <a:spLocks noGrp="1"/>
          </p:cNvSpPr>
          <p:nvPr>
            <p:ph type="ctrTitle"/>
          </p:nvPr>
        </p:nvSpPr>
        <p:spPr>
          <a:xfrm>
            <a:off x="0" y="1406525"/>
            <a:ext cx="9144000" cy="1446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altLang="et-EE" sz="4400" dirty="0">
                <a:solidFill>
                  <a:srgbClr val="FFFF00"/>
                </a:solidFill>
                <a:latin typeface="Verdana" pitchFamily="34" charset="0"/>
              </a:rPr>
              <a:t>Düslipideemia ravi tänapäev </a:t>
            </a:r>
            <a:r>
              <a:rPr lang="fi-FI" altLang="et-EE" sz="4400" dirty="0" smtClean="0">
                <a:solidFill>
                  <a:srgbClr val="FFFF00"/>
                </a:solidFill>
                <a:latin typeface="Verdana" pitchFamily="34" charset="0"/>
              </a:rPr>
              <a:t>ning</a:t>
            </a:r>
            <a:r>
              <a:rPr lang="et-EE" altLang="et-EE" sz="4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fi-FI" altLang="et-EE" sz="4400" dirty="0" smtClean="0">
                <a:solidFill>
                  <a:srgbClr val="FFFF00"/>
                </a:solidFill>
                <a:latin typeface="Verdana" pitchFamily="34" charset="0"/>
              </a:rPr>
              <a:t>uued </a:t>
            </a:r>
            <a:r>
              <a:rPr lang="fi-FI" altLang="et-EE" sz="4400" dirty="0">
                <a:solidFill>
                  <a:srgbClr val="FFFF00"/>
                </a:solidFill>
                <a:latin typeface="Verdana" pitchFamily="34" charset="0"/>
              </a:rPr>
              <a:t>võimalused Eestis ja maailmas</a:t>
            </a:r>
            <a:endParaRPr lang="et-EE" altLang="et-EE" sz="44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099" name="Alapealkiri 2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400800" cy="646331"/>
          </a:xfrm>
        </p:spPr>
        <p:txBody>
          <a:bodyPr/>
          <a:lstStyle/>
          <a:p>
            <a:pPr>
              <a:defRPr/>
            </a:pPr>
            <a:r>
              <a:rPr lang="et-EE" altLang="et-EE" b="1" dirty="0" smtClean="0">
                <a:latin typeface="Verdana" pitchFamily="34" charset="0"/>
              </a:rPr>
              <a:t>Margus Viigimaa</a:t>
            </a:r>
          </a:p>
        </p:txBody>
      </p:sp>
      <p:pic>
        <p:nvPicPr>
          <p:cNvPr id="5" name="Picture 4" descr="EKS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527905"/>
            <a:ext cx="2893887" cy="15951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509120"/>
            <a:ext cx="240203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99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" y="0"/>
            <a:ext cx="900520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38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2195513"/>
            <a:ext cx="8634412" cy="609600"/>
          </a:xfrm>
        </p:spPr>
        <p:txBody>
          <a:bodyPr/>
          <a:lstStyle/>
          <a:p>
            <a:r>
              <a:rPr lang="et-EE" dirty="0" smtClean="0"/>
              <a:t>Kuidas on olukord Eestis?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65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597" y="311151"/>
            <a:ext cx="7858180" cy="546100"/>
          </a:xfrm>
        </p:spPr>
        <p:txBody>
          <a:bodyPr>
            <a:normAutofit/>
          </a:bodyPr>
          <a:lstStyle/>
          <a:p>
            <a:r>
              <a:rPr lang="en-GB" sz="1500" b="0" dirty="0"/>
              <a:t>Prevalence of raised total cholesterol (≥ 5.0 </a:t>
            </a:r>
            <a:r>
              <a:rPr lang="en-GB" sz="1500" b="0" dirty="0" err="1"/>
              <a:t>mmol</a:t>
            </a:r>
            <a:r>
              <a:rPr lang="en-GB" sz="1500" b="0" dirty="0"/>
              <a:t>/L) (% </a:t>
            </a:r>
            <a:r>
              <a:rPr lang="en-GB" sz="1500" b="0" dirty="0" smtClean="0"/>
              <a:t>population)</a:t>
            </a:r>
            <a:endParaRPr lang="fr-FR" sz="15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0232" y="6288000"/>
            <a:ext cx="6215106" cy="365125"/>
          </a:xfrm>
        </p:spPr>
        <p:txBody>
          <a:bodyPr/>
          <a:lstStyle/>
          <a:p>
            <a:r>
              <a:rPr lang="en-GB" sz="700" dirty="0">
                <a:solidFill>
                  <a:prstClr val="black"/>
                </a:solidFill>
              </a:rPr>
              <a:t>Source: World Health Organization (WHO) (</a:t>
            </a:r>
            <a:r>
              <a:rPr lang="en-GB" sz="700" u="sng" dirty="0">
                <a:solidFill>
                  <a:prstClr val="black"/>
                </a:solidFill>
                <a:hlinkClick r:id="rId2"/>
              </a:rPr>
              <a:t>http://apps.who.int/gho/data/node.imr</a:t>
            </a:r>
            <a:r>
              <a:rPr lang="en-GB" sz="700" dirty="0">
                <a:solidFill>
                  <a:prstClr val="black"/>
                </a:solidFill>
              </a:rPr>
              <a:t>).</a:t>
            </a:r>
            <a:endParaRPr lang="fr-FR" sz="700" dirty="0">
              <a:solidFill>
                <a:prstClr val="black"/>
              </a:solidFill>
            </a:endParaRPr>
          </a:p>
        </p:txBody>
      </p:sp>
      <p:pic>
        <p:nvPicPr>
          <p:cNvPr id="11266" name="Picture 2" descr="D:\Local Users\paola_thellung\My Documents\ATLAS_Paola\NEW ATLAS\SlideTek\05_health status\083Risk0001.png"/>
          <p:cNvPicPr>
            <a:picLocks noChangeAspect="1" noChangeArrowheads="1"/>
          </p:cNvPicPr>
          <p:nvPr/>
        </p:nvPicPr>
        <p:blipFill>
          <a:blip r:embed="rId3" cstate="print"/>
          <a:srcRect l="3865" t="6944" r="11718" b="11111"/>
          <a:stretch>
            <a:fillRect/>
          </a:stretch>
        </p:blipFill>
        <p:spPr bwMode="auto">
          <a:xfrm>
            <a:off x="107505" y="898258"/>
            <a:ext cx="7992888" cy="52930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546829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prstClr val="black"/>
                </a:solidFill>
              </a:rPr>
              <a:t>Copyright © ESC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60255" y="5124921"/>
            <a:ext cx="648072" cy="13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7157" y="5123994"/>
            <a:ext cx="648072" cy="13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2383" y="5091979"/>
            <a:ext cx="648072" cy="13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037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Lipiidelangetavate ravimite kasutamine Eestis </a:t>
            </a:r>
            <a:r>
              <a:rPr lang="et-EE" dirty="0" smtClean="0"/>
              <a:t>2008-2016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29" y="1600200"/>
            <a:ext cx="7734300" cy="5048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758081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1993"/>
            </a:gs>
            <a:gs pos="100000">
              <a:srgbClr val="0000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393" b="1">
                <a:solidFill>
                  <a:srgbClr val="FFFB00"/>
                </a:solidFill>
              </a:defRPr>
            </a:lvl1pPr>
          </a:lstStyle>
          <a:p>
            <a:r>
              <a:rPr lang="et-EE" dirty="0" smtClean="0"/>
              <a:t>Lipiidelangetav ravi Eestis ja lähiriikides aastal </a:t>
            </a:r>
            <a:r>
              <a:rPr dirty="0" smtClean="0"/>
              <a:t>2015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895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00175"/>
            <a:ext cx="7334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002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688"/>
            <a:ext cx="82809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397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020535"/>
            <a:ext cx="8637814" cy="48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4" y="2065564"/>
            <a:ext cx="742950" cy="2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826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950" y="202138"/>
            <a:ext cx="9072563" cy="1138773"/>
          </a:xfrm>
        </p:spPr>
        <p:txBody>
          <a:bodyPr/>
          <a:lstStyle/>
          <a:p>
            <a:pPr>
              <a:defRPr/>
            </a:pPr>
            <a:r>
              <a:rPr lang="et-EE" altLang="et-EE" smtClean="0">
                <a:ea typeface="ヒラギノ角ゴ Pro W3" pitchFamily="-107" charset="-128"/>
              </a:rPr>
              <a:t>SVH </a:t>
            </a:r>
            <a:r>
              <a:rPr lang="et-EE" altLang="et-EE" dirty="0" smtClean="0">
                <a:ea typeface="ヒラギノ角ゴ Pro W3" pitchFamily="-107" charset="-128"/>
              </a:rPr>
              <a:t>suremus &lt; 65 aastastel Eesti elanikel  on langenud üle 50%</a:t>
            </a:r>
            <a:endParaRPr lang="en-GB" altLang="et-EE" dirty="0" smtClean="0">
              <a:ea typeface="ヒラギノ角ゴ Pro W3" pitchFamily="-10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813690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11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CVD mortality per 100 000 inhabitants aged &lt;65 years in Nordic-Baltic countries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3565525"/>
            <a:ext cx="6843713" cy="522288"/>
          </a:xfrm>
        </p:spPr>
        <p:txBody>
          <a:bodyPr/>
          <a:lstStyle/>
          <a:p>
            <a:pPr marL="341279" indent="-341279">
              <a:defRPr/>
            </a:pPr>
            <a:endParaRPr lang="lv-LV" dirty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42486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367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687638" y="5791200"/>
            <a:ext cx="2967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t-EE" altLang="en-US" sz="1800" b="1">
                <a:latin typeface="Trebuchet MS" pitchFamily="34" charset="0"/>
              </a:rPr>
              <a:t>Saavutatud </a:t>
            </a:r>
            <a:r>
              <a:rPr lang="de-CH" altLang="en-US" sz="1800" b="1">
                <a:latin typeface="Trebuchet MS" pitchFamily="34" charset="0"/>
                <a:ea typeface="MS PGothic" pitchFamily="34" charset="-128"/>
              </a:rPr>
              <a:t>LDL</a:t>
            </a:r>
            <a:r>
              <a:rPr lang="et-EE" altLang="en-US" sz="1800" b="1">
                <a:latin typeface="Trebuchet MS" pitchFamily="34" charset="0"/>
              </a:rPr>
              <a:t>-kolesterool</a:t>
            </a:r>
            <a:endParaRPr lang="de-CH" altLang="en-US" sz="1800" b="1">
              <a:latin typeface="Trebuchet MS" pitchFamily="34" charset="0"/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603625" y="4705350"/>
            <a:ext cx="160338" cy="161925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212975" y="4927600"/>
            <a:ext cx="168275" cy="1714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 rot="-5400000">
            <a:off x="-1487487" y="3163888"/>
            <a:ext cx="34813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5" tIns="41148" rIns="82295" bIns="41148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t-EE" altLang="en-US" sz="1800" b="1">
                <a:latin typeface="Trebuchet MS" pitchFamily="34" charset="0"/>
              </a:rPr>
              <a:t>Koronaaratakiga patsiendid</a:t>
            </a:r>
            <a:r>
              <a:rPr lang="de-CH" altLang="en-US" sz="1800" b="1">
                <a:latin typeface="Trebuchet MS" pitchFamily="34" charset="0"/>
                <a:ea typeface="MS PGothic" pitchFamily="34" charset="-128"/>
              </a:rPr>
              <a:t> (%)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2005013" y="2286000"/>
            <a:ext cx="4233862" cy="21717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2300288" y="4459288"/>
            <a:ext cx="3992562" cy="6985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823913" y="1847850"/>
            <a:ext cx="3175" cy="34528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908050" y="5284788"/>
            <a:ext cx="5475288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711200" y="5284788"/>
            <a:ext cx="1127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711200" y="4711700"/>
            <a:ext cx="1079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711200" y="4127500"/>
            <a:ext cx="107950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711200" y="3552825"/>
            <a:ext cx="107950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711200" y="2978150"/>
            <a:ext cx="10795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711200" y="2405063"/>
            <a:ext cx="1079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17054" y="2293938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25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17054" y="2865438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20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417054" y="3440113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15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7054" y="4014788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10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522852" y="4597400"/>
            <a:ext cx="105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5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522852" y="5170488"/>
            <a:ext cx="105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800665" y="5448300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50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478527" y="5448300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70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2189727" y="5475288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90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801990" y="5448300"/>
            <a:ext cx="317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110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483028" y="5448300"/>
            <a:ext cx="317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130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175178" y="5448300"/>
            <a:ext cx="317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150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4857803" y="5448300"/>
            <a:ext cx="317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170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5540428" y="5448300"/>
            <a:ext cx="317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190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6234165" y="5448300"/>
            <a:ext cx="317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210</a:t>
            </a: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908050" y="5284788"/>
            <a:ext cx="1588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1590675" y="5284788"/>
            <a:ext cx="1588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2281238" y="5284788"/>
            <a:ext cx="1587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2962275" y="5284788"/>
            <a:ext cx="1588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3646488" y="5284788"/>
            <a:ext cx="0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4327525" y="5284788"/>
            <a:ext cx="0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V="1">
            <a:off x="5019675" y="5284788"/>
            <a:ext cx="3175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V="1">
            <a:off x="5702300" y="5284788"/>
            <a:ext cx="1588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 flipV="1">
            <a:off x="6383338" y="5284788"/>
            <a:ext cx="1587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2603500" y="4037013"/>
            <a:ext cx="155575" cy="1508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57150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2860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743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32004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657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4114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2865438" y="3956050"/>
            <a:ext cx="152400" cy="1539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3214688" y="3354388"/>
            <a:ext cx="152400" cy="153987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3806825" y="3508375"/>
            <a:ext cx="152400" cy="150813"/>
          </a:xfrm>
          <a:prstGeom prst="rect">
            <a:avLst/>
          </a:prstGeom>
          <a:solidFill>
            <a:srgbClr val="FF5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4156075" y="3284538"/>
            <a:ext cx="153988" cy="150812"/>
          </a:xfrm>
          <a:prstGeom prst="rect">
            <a:avLst/>
          </a:prstGeom>
          <a:solidFill>
            <a:srgbClr val="FF5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5430838" y="2368550"/>
            <a:ext cx="163512" cy="152400"/>
          </a:xfrm>
          <a:prstGeom prst="rect">
            <a:avLst/>
          </a:prstGeom>
          <a:solidFill>
            <a:srgbClr val="FF5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3017838" y="4987925"/>
            <a:ext cx="169862" cy="1698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3976688" y="4627563"/>
            <a:ext cx="163512" cy="17303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4391025" y="4895850"/>
            <a:ext cx="160338" cy="163513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5818188" y="4394200"/>
            <a:ext cx="161925" cy="173038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5299075" y="4165600"/>
            <a:ext cx="8079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WOSCOPS-P</a:t>
            </a: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3890963" y="4406900"/>
            <a:ext cx="7950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WOSCOPS-S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4141788" y="5059363"/>
            <a:ext cx="6572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AFCAPS-P</a:t>
            </a: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2466975" y="4830763"/>
            <a:ext cx="6444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AFCAPS-S</a:t>
            </a:r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3057525" y="3962400"/>
            <a:ext cx="4760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LIPID-S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2168525" y="3811588"/>
            <a:ext cx="4841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CARE-S</a:t>
            </a: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3068638" y="3092450"/>
            <a:ext cx="283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4S-S</a:t>
            </a:r>
          </a:p>
        </p:txBody>
      </p:sp>
      <p:sp>
        <p:nvSpPr>
          <p:cNvPr id="12345" name="Rectangle 57"/>
          <p:cNvSpPr>
            <a:spLocks noChangeArrowheads="1"/>
          </p:cNvSpPr>
          <p:nvPr/>
        </p:nvSpPr>
        <p:spPr bwMode="auto">
          <a:xfrm>
            <a:off x="3951288" y="3581400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CARE-P</a:t>
            </a:r>
          </a:p>
        </p:txBody>
      </p:sp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3751263" y="3032125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LIPID-P</a:t>
            </a:r>
          </a:p>
        </p:txBody>
      </p:sp>
      <p:sp>
        <p:nvSpPr>
          <p:cNvPr id="12347" name="Rectangle 59"/>
          <p:cNvSpPr>
            <a:spLocks noChangeArrowheads="1"/>
          </p:cNvSpPr>
          <p:nvPr/>
        </p:nvSpPr>
        <p:spPr bwMode="auto">
          <a:xfrm>
            <a:off x="5045075" y="2138363"/>
            <a:ext cx="2965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4S-P</a:t>
            </a:r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 flipV="1">
            <a:off x="711200" y="1841500"/>
            <a:ext cx="10795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417054" y="1736725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30</a:t>
            </a:r>
          </a:p>
        </p:txBody>
      </p:sp>
      <p:sp>
        <p:nvSpPr>
          <p:cNvPr id="12350" name="Rectangle 62"/>
          <p:cNvSpPr>
            <a:spLocks noChangeArrowheads="1"/>
          </p:cNvSpPr>
          <p:nvPr/>
        </p:nvSpPr>
        <p:spPr bwMode="auto">
          <a:xfrm>
            <a:off x="6735763" y="5448300"/>
            <a:ext cx="5177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400" b="1">
                <a:latin typeface="Trebuchet MS" pitchFamily="34" charset="0"/>
                <a:ea typeface="MS PGothic" pitchFamily="34" charset="-128"/>
              </a:rPr>
              <a:t>mg/dL</a:t>
            </a:r>
          </a:p>
        </p:txBody>
      </p:sp>
      <p:sp>
        <p:nvSpPr>
          <p:cNvPr id="12351" name="Rectangle 63"/>
          <p:cNvSpPr>
            <a:spLocks noChangeArrowheads="1"/>
          </p:cNvSpPr>
          <p:nvPr/>
        </p:nvSpPr>
        <p:spPr bwMode="auto">
          <a:xfrm>
            <a:off x="3076575" y="3740150"/>
            <a:ext cx="155575" cy="150813"/>
          </a:xfrm>
          <a:prstGeom prst="rect">
            <a:avLst/>
          </a:prstGeom>
          <a:solidFill>
            <a:srgbClr val="FF5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52" name="Rectangle 64"/>
          <p:cNvSpPr>
            <a:spLocks noChangeArrowheads="1"/>
          </p:cNvSpPr>
          <p:nvPr/>
        </p:nvSpPr>
        <p:spPr bwMode="auto">
          <a:xfrm>
            <a:off x="2085975" y="4235450"/>
            <a:ext cx="153988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53" name="Rectangle 65"/>
          <p:cNvSpPr>
            <a:spLocks noChangeArrowheads="1"/>
          </p:cNvSpPr>
          <p:nvPr/>
        </p:nvSpPr>
        <p:spPr bwMode="auto">
          <a:xfrm>
            <a:off x="2538413" y="3579813"/>
            <a:ext cx="4039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HPS-P</a:t>
            </a:r>
          </a:p>
        </p:txBody>
      </p:sp>
      <p:sp>
        <p:nvSpPr>
          <p:cNvPr id="12354" name="Rectangle 66"/>
          <p:cNvSpPr>
            <a:spLocks noChangeArrowheads="1"/>
          </p:cNvSpPr>
          <p:nvPr/>
        </p:nvSpPr>
        <p:spPr bwMode="auto">
          <a:xfrm>
            <a:off x="1971675" y="4005263"/>
            <a:ext cx="391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HPS-S</a:t>
            </a:r>
          </a:p>
        </p:txBody>
      </p:sp>
      <p:sp>
        <p:nvSpPr>
          <p:cNvPr id="12355" name="Rectangle 67"/>
          <p:cNvSpPr>
            <a:spLocks noChangeArrowheads="1"/>
          </p:cNvSpPr>
          <p:nvPr/>
        </p:nvSpPr>
        <p:spPr bwMode="auto">
          <a:xfrm>
            <a:off x="3614738" y="3949700"/>
            <a:ext cx="163512" cy="150813"/>
          </a:xfrm>
          <a:prstGeom prst="rect">
            <a:avLst/>
          </a:prstGeom>
          <a:solidFill>
            <a:srgbClr val="FF5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12356" name="Rectangle 68"/>
          <p:cNvSpPr>
            <a:spLocks noChangeArrowheads="1"/>
          </p:cNvSpPr>
          <p:nvPr/>
        </p:nvSpPr>
        <p:spPr bwMode="auto">
          <a:xfrm>
            <a:off x="3824288" y="3913188"/>
            <a:ext cx="4247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LIPS-P</a:t>
            </a:r>
          </a:p>
        </p:txBody>
      </p:sp>
      <p:sp>
        <p:nvSpPr>
          <p:cNvPr id="12357" name="Rectangle 69"/>
          <p:cNvSpPr>
            <a:spLocks noChangeArrowheads="1"/>
          </p:cNvSpPr>
          <p:nvPr/>
        </p:nvSpPr>
        <p:spPr bwMode="auto">
          <a:xfrm>
            <a:off x="1582738" y="4999038"/>
            <a:ext cx="580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ASCOT-S</a:t>
            </a:r>
          </a:p>
        </p:txBody>
      </p:sp>
      <p:sp>
        <p:nvSpPr>
          <p:cNvPr id="12358" name="Rectangle 70"/>
          <p:cNvSpPr>
            <a:spLocks noChangeArrowheads="1"/>
          </p:cNvSpPr>
          <p:nvPr/>
        </p:nvSpPr>
        <p:spPr bwMode="auto">
          <a:xfrm>
            <a:off x="3055938" y="4614863"/>
            <a:ext cx="5931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ASCOT-P</a:t>
            </a:r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966913" y="4438650"/>
            <a:ext cx="4119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411163" indent="-28575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22325" indent="-228600" algn="l" defTabSz="822325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235075" indent="-228600" algn="l" defTabSz="822325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1646238" indent="-228600" algn="l" defTabSz="822325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1034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5606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0178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475038" indent="-228600" defTabSz="822325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en-US" sz="1200">
                <a:latin typeface="Trebuchet MS" pitchFamily="34" charset="0"/>
                <a:ea typeface="MS PGothic" pitchFamily="34" charset="-128"/>
              </a:rPr>
              <a:t>LIPS-S</a:t>
            </a:r>
          </a:p>
        </p:txBody>
      </p:sp>
      <p:sp>
        <p:nvSpPr>
          <p:cNvPr id="12360" name="Rectangle 72"/>
          <p:cNvSpPr>
            <a:spLocks noChangeArrowheads="1"/>
          </p:cNvSpPr>
          <p:nvPr/>
        </p:nvSpPr>
        <p:spPr bwMode="auto">
          <a:xfrm>
            <a:off x="6821488" y="2736850"/>
            <a:ext cx="214161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rebuchet MS" pitchFamily="34" charset="0"/>
                <a:ea typeface="MS PGothic" pitchFamily="34" charset="-128"/>
              </a:rPr>
              <a:t>2° prevention statin</a:t>
            </a:r>
          </a:p>
        </p:txBody>
      </p:sp>
      <p:sp>
        <p:nvSpPr>
          <p:cNvPr id="12361" name="Rectangle 73"/>
          <p:cNvSpPr>
            <a:spLocks noChangeArrowheads="1"/>
          </p:cNvSpPr>
          <p:nvPr/>
        </p:nvSpPr>
        <p:spPr bwMode="auto">
          <a:xfrm>
            <a:off x="6670675" y="2889250"/>
            <a:ext cx="131763" cy="1206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362" name="Rectangle 74"/>
          <p:cNvSpPr>
            <a:spLocks noChangeArrowheads="1"/>
          </p:cNvSpPr>
          <p:nvPr/>
        </p:nvSpPr>
        <p:spPr bwMode="auto">
          <a:xfrm>
            <a:off x="6821488" y="3073400"/>
            <a:ext cx="233557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rebuchet MS" pitchFamily="34" charset="0"/>
                <a:ea typeface="MS PGothic" pitchFamily="34" charset="-128"/>
              </a:rPr>
              <a:t>2° prevention placebo</a:t>
            </a:r>
          </a:p>
        </p:txBody>
      </p:sp>
      <p:sp>
        <p:nvSpPr>
          <p:cNvPr id="12363" name="Rectangle 75"/>
          <p:cNvSpPr>
            <a:spLocks noChangeArrowheads="1"/>
          </p:cNvSpPr>
          <p:nvPr/>
        </p:nvSpPr>
        <p:spPr bwMode="auto">
          <a:xfrm>
            <a:off x="6670675" y="3179763"/>
            <a:ext cx="131763" cy="120650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364" name="Rectangle 76"/>
          <p:cNvSpPr>
            <a:spLocks noChangeArrowheads="1"/>
          </p:cNvSpPr>
          <p:nvPr/>
        </p:nvSpPr>
        <p:spPr bwMode="auto">
          <a:xfrm>
            <a:off x="6804025" y="1841500"/>
            <a:ext cx="214161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rebuchet MS" pitchFamily="34" charset="0"/>
                <a:ea typeface="MS PGothic" pitchFamily="34" charset="-128"/>
              </a:rPr>
              <a:t>1° prevention statin</a:t>
            </a:r>
          </a:p>
        </p:txBody>
      </p: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6670675" y="1947863"/>
            <a:ext cx="133350" cy="1206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366" name="Rectangle 78"/>
          <p:cNvSpPr>
            <a:spLocks noChangeArrowheads="1"/>
          </p:cNvSpPr>
          <p:nvPr/>
        </p:nvSpPr>
        <p:spPr bwMode="auto">
          <a:xfrm>
            <a:off x="6804025" y="2178050"/>
            <a:ext cx="233557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rebuchet MS" pitchFamily="34" charset="0"/>
                <a:ea typeface="MS PGothic" pitchFamily="34" charset="-128"/>
              </a:rPr>
              <a:t>1° prevention placebo</a:t>
            </a:r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6670675" y="2284413"/>
            <a:ext cx="133350" cy="120650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368" name="Rectangle 80"/>
          <p:cNvSpPr>
            <a:spLocks noChangeArrowheads="1"/>
          </p:cNvSpPr>
          <p:nvPr/>
        </p:nvSpPr>
        <p:spPr bwMode="auto">
          <a:xfrm>
            <a:off x="5184775" y="6165850"/>
            <a:ext cx="34909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>
                <a:latin typeface="Trebuchet MS" pitchFamily="34" charset="0"/>
                <a:ea typeface="MS PGothic" pitchFamily="34" charset="-128"/>
              </a:rPr>
              <a:t> Ballantyne CM. Am J Cardiol. 1998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>
                <a:latin typeface="Trebuchet MS" pitchFamily="34" charset="0"/>
                <a:ea typeface="MS PGothic" pitchFamily="34" charset="-128"/>
              </a:rPr>
              <a:t>         O’Keefe JH et al, JACC 2004</a:t>
            </a:r>
          </a:p>
        </p:txBody>
      </p:sp>
      <p:sp>
        <p:nvSpPr>
          <p:cNvPr id="12371" name="Line 83"/>
          <p:cNvSpPr>
            <a:spLocks noChangeShapeType="1"/>
          </p:cNvSpPr>
          <p:nvPr/>
        </p:nvSpPr>
        <p:spPr bwMode="auto">
          <a:xfrm>
            <a:off x="-52388" y="1268413"/>
            <a:ext cx="9144001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72" name="Rectangle 84"/>
          <p:cNvSpPr>
            <a:spLocks noChangeArrowheads="1"/>
          </p:cNvSpPr>
          <p:nvPr/>
        </p:nvSpPr>
        <p:spPr bwMode="auto">
          <a:xfrm>
            <a:off x="2370138" y="4292600"/>
            <a:ext cx="153987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grpSp>
        <p:nvGrpSpPr>
          <p:cNvPr id="88149" name="Group 85"/>
          <p:cNvGrpSpPr>
            <a:grpSpLocks/>
          </p:cNvGrpSpPr>
          <p:nvPr/>
        </p:nvGrpSpPr>
        <p:grpSpPr bwMode="auto">
          <a:xfrm>
            <a:off x="957263" y="4110036"/>
            <a:ext cx="2632075" cy="904874"/>
            <a:chOff x="636" y="2589"/>
            <a:chExt cx="1658" cy="570"/>
          </a:xfrm>
        </p:grpSpPr>
        <p:sp>
          <p:nvSpPr>
            <p:cNvPr id="12375" name="Line 86"/>
            <p:cNvSpPr>
              <a:spLocks noChangeShapeType="1"/>
            </p:cNvSpPr>
            <p:nvPr/>
          </p:nvSpPr>
          <p:spPr bwMode="auto">
            <a:xfrm flipH="1">
              <a:off x="816" y="2832"/>
              <a:ext cx="480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76" name="Rectangle 87"/>
            <p:cNvSpPr>
              <a:spLocks noChangeArrowheads="1"/>
            </p:cNvSpPr>
            <p:nvPr/>
          </p:nvSpPr>
          <p:spPr bwMode="auto">
            <a:xfrm>
              <a:off x="930" y="2886"/>
              <a:ext cx="97" cy="96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spcBef>
                  <a:spcPct val="30000"/>
                </a:spcBef>
                <a:buClrTx/>
                <a:buSzTx/>
                <a:buFontTx/>
                <a:buNone/>
              </a:pPr>
              <a:endParaRPr lang="en-GB" altLang="en-US" sz="1100">
                <a:latin typeface="Times New Roman" pitchFamily="18" charset="0"/>
              </a:endParaRPr>
            </a:p>
          </p:txBody>
        </p:sp>
        <p:sp>
          <p:nvSpPr>
            <p:cNvPr id="12377" name="Rectangle 88"/>
            <p:cNvSpPr>
              <a:spLocks noChangeArrowheads="1"/>
            </p:cNvSpPr>
            <p:nvPr/>
          </p:nvSpPr>
          <p:spPr bwMode="auto">
            <a:xfrm>
              <a:off x="703" y="3043"/>
              <a:ext cx="3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822325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411163" indent="-28575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822325" indent="-228600" algn="l" defTabSz="822325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235075" indent="-22860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1646238" indent="-228600" algn="l" defTabSz="822325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1034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5606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0178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4750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en-US" sz="1200">
                  <a:latin typeface="Trebuchet MS" pitchFamily="34" charset="0"/>
                  <a:ea typeface="MS PGothic" pitchFamily="34" charset="-128"/>
                </a:rPr>
                <a:t>AtoZ 80</a:t>
              </a:r>
            </a:p>
          </p:txBody>
        </p:sp>
        <p:sp>
          <p:nvSpPr>
            <p:cNvPr id="12378" name="Rectangle 89"/>
            <p:cNvSpPr>
              <a:spLocks noChangeArrowheads="1"/>
            </p:cNvSpPr>
            <p:nvPr/>
          </p:nvSpPr>
          <p:spPr bwMode="auto">
            <a:xfrm>
              <a:off x="1056" y="2832"/>
              <a:ext cx="97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spcBef>
                  <a:spcPct val="30000"/>
                </a:spcBef>
                <a:buClrTx/>
                <a:buSzTx/>
                <a:buFontTx/>
                <a:buNone/>
              </a:pPr>
              <a:endParaRPr lang="en-GB" altLang="en-US" sz="1100">
                <a:latin typeface="Times New Roman" pitchFamily="18" charset="0"/>
              </a:endParaRPr>
            </a:p>
          </p:txBody>
        </p:sp>
        <p:sp>
          <p:nvSpPr>
            <p:cNvPr id="12379" name="Rectangle 90"/>
            <p:cNvSpPr>
              <a:spLocks noChangeArrowheads="1"/>
            </p:cNvSpPr>
            <p:nvPr/>
          </p:nvSpPr>
          <p:spPr bwMode="auto">
            <a:xfrm>
              <a:off x="1090" y="2957"/>
              <a:ext cx="30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822325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411163" indent="-28575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822325" indent="-228600" algn="l" defTabSz="822325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235075" indent="-22860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1646238" indent="-228600" algn="l" defTabSz="822325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1034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5606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0178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4750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en-US" sz="1200">
                  <a:latin typeface="Trebuchet MS" pitchFamily="34" charset="0"/>
                  <a:ea typeface="MS PGothic" pitchFamily="34" charset="-128"/>
                </a:rPr>
                <a:t>TNT 80</a:t>
              </a:r>
            </a:p>
          </p:txBody>
        </p:sp>
        <p:sp>
          <p:nvSpPr>
            <p:cNvPr id="12380" name="Rectangle 91"/>
            <p:cNvSpPr>
              <a:spLocks noChangeArrowheads="1"/>
            </p:cNvSpPr>
            <p:nvPr/>
          </p:nvSpPr>
          <p:spPr bwMode="auto">
            <a:xfrm>
              <a:off x="870" y="2835"/>
              <a:ext cx="97" cy="96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spcBef>
                  <a:spcPct val="30000"/>
                </a:spcBef>
                <a:buClrTx/>
                <a:buSzTx/>
                <a:buFontTx/>
                <a:buNone/>
              </a:pPr>
              <a:endParaRPr lang="en-GB" altLang="en-US" sz="1100">
                <a:latin typeface="Times New Roman" pitchFamily="18" charset="0"/>
              </a:endParaRPr>
            </a:p>
          </p:txBody>
        </p:sp>
        <p:sp>
          <p:nvSpPr>
            <p:cNvPr id="12381" name="Rectangle 92"/>
            <p:cNvSpPr>
              <a:spLocks noChangeArrowheads="1"/>
            </p:cNvSpPr>
            <p:nvPr/>
          </p:nvSpPr>
          <p:spPr bwMode="auto">
            <a:xfrm>
              <a:off x="636" y="2680"/>
              <a:ext cx="4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822325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411163" indent="-28575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822325" indent="-228600" algn="l" defTabSz="822325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235075" indent="-22860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1646238" indent="-228600" algn="l" defTabSz="822325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1034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5606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0178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4750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en-US" sz="1200">
                  <a:latin typeface="Trebuchet MS" pitchFamily="34" charset="0"/>
                  <a:ea typeface="MS PGothic" pitchFamily="34" charset="-128"/>
                </a:rPr>
                <a:t>PROVE-IT A</a:t>
              </a:r>
            </a:p>
          </p:txBody>
        </p:sp>
        <p:sp>
          <p:nvSpPr>
            <p:cNvPr id="12382" name="Rectangle 93"/>
            <p:cNvSpPr>
              <a:spLocks noChangeArrowheads="1"/>
            </p:cNvSpPr>
            <p:nvPr/>
          </p:nvSpPr>
          <p:spPr bwMode="auto">
            <a:xfrm>
              <a:off x="1192" y="2744"/>
              <a:ext cx="97" cy="96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spcBef>
                  <a:spcPct val="30000"/>
                </a:spcBef>
                <a:buClrTx/>
                <a:buSzTx/>
                <a:buFontTx/>
                <a:buNone/>
              </a:pPr>
              <a:endParaRPr lang="en-GB" altLang="en-US" sz="1100">
                <a:latin typeface="Times New Roman" pitchFamily="18" charset="0"/>
              </a:endParaRPr>
            </a:p>
          </p:txBody>
        </p:sp>
        <p:sp>
          <p:nvSpPr>
            <p:cNvPr id="12383" name="Rectangle 94"/>
            <p:cNvSpPr>
              <a:spLocks noChangeArrowheads="1"/>
            </p:cNvSpPr>
            <p:nvPr/>
          </p:nvSpPr>
          <p:spPr bwMode="auto">
            <a:xfrm>
              <a:off x="884" y="2589"/>
              <a:ext cx="3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822325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411163" indent="-28575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822325" indent="-228600" algn="l" defTabSz="822325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235075" indent="-22860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1646238" indent="-228600" algn="l" defTabSz="822325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1034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5606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0178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4750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en-US" sz="1200">
                  <a:latin typeface="Trebuchet MS" pitchFamily="34" charset="0"/>
                  <a:ea typeface="MS PGothic" pitchFamily="34" charset="-128"/>
                </a:rPr>
                <a:t>AtoZ 20</a:t>
              </a:r>
            </a:p>
          </p:txBody>
        </p:sp>
        <p:sp>
          <p:nvSpPr>
            <p:cNvPr id="12384" name="Rectangle 95"/>
            <p:cNvSpPr>
              <a:spLocks noChangeArrowheads="1"/>
            </p:cNvSpPr>
            <p:nvPr/>
          </p:nvSpPr>
          <p:spPr bwMode="auto">
            <a:xfrm>
              <a:off x="1681" y="2750"/>
              <a:ext cx="102" cy="96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spcBef>
                  <a:spcPct val="30000"/>
                </a:spcBef>
                <a:buClrTx/>
                <a:buSzTx/>
                <a:buFontTx/>
                <a:buNone/>
              </a:pPr>
              <a:endParaRPr lang="en-GB" altLang="en-US" sz="1100">
                <a:latin typeface="Times New Roman" pitchFamily="18" charset="0"/>
              </a:endParaRPr>
            </a:p>
          </p:txBody>
        </p:sp>
        <p:sp>
          <p:nvSpPr>
            <p:cNvPr id="12385" name="Rectangle 96"/>
            <p:cNvSpPr>
              <a:spLocks noChangeArrowheads="1"/>
            </p:cNvSpPr>
            <p:nvPr/>
          </p:nvSpPr>
          <p:spPr bwMode="auto">
            <a:xfrm>
              <a:off x="1803" y="2765"/>
              <a:ext cx="4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defTabSz="822325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411163" indent="-28575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822325" indent="-228600" algn="l" defTabSz="822325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235075" indent="-22860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1646238" indent="-228600" algn="l" defTabSz="822325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1034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5606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0178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4750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en-US" sz="1200">
                  <a:latin typeface="Trebuchet MS" pitchFamily="34" charset="0"/>
                  <a:ea typeface="MS PGothic" pitchFamily="34" charset="-128"/>
                </a:rPr>
                <a:t>PROVE-IT P</a:t>
              </a:r>
            </a:p>
          </p:txBody>
        </p:sp>
        <p:sp>
          <p:nvSpPr>
            <p:cNvPr id="12386" name="Rectangle 97"/>
            <p:cNvSpPr>
              <a:spLocks noChangeArrowheads="1"/>
            </p:cNvSpPr>
            <p:nvPr/>
          </p:nvSpPr>
          <p:spPr bwMode="auto">
            <a:xfrm>
              <a:off x="1769" y="2639"/>
              <a:ext cx="98" cy="95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indent="-28575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228600" algn="l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indent="-228600" algn="l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12387" name="Rectangle 98"/>
            <p:cNvSpPr>
              <a:spLocks noChangeArrowheads="1"/>
            </p:cNvSpPr>
            <p:nvPr/>
          </p:nvSpPr>
          <p:spPr bwMode="auto">
            <a:xfrm>
              <a:off x="1906" y="2640"/>
              <a:ext cx="30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822325">
                <a:spcBef>
                  <a:spcPct val="50000"/>
                </a:spcBef>
                <a:buClr>
                  <a:schemeClr val="tx2"/>
                </a:buClr>
                <a:buSzPct val="145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411163" indent="-28575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822325" indent="-228600" algn="l" defTabSz="822325">
                <a:spcBef>
                  <a:spcPct val="25000"/>
                </a:spcBef>
                <a:buClr>
                  <a:srgbClr val="FFCC00"/>
                </a:buClr>
                <a:buSzPct val="75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235075" indent="-228600" algn="l" defTabSz="822325">
                <a:spcBef>
                  <a:spcPct val="25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1646238" indent="-228600" algn="l" defTabSz="822325">
                <a:spcBef>
                  <a:spcPct val="25000"/>
                </a:spcBef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1034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5606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0178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475038" indent="-228600" defTabSz="822325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en-US" sz="1200">
                  <a:latin typeface="Trebuchet MS" pitchFamily="34" charset="0"/>
                  <a:ea typeface="MS PGothic" pitchFamily="34" charset="-128"/>
                </a:rPr>
                <a:t>TNT 10</a:t>
              </a:r>
            </a:p>
          </p:txBody>
        </p:sp>
      </p:grpSp>
      <p:sp>
        <p:nvSpPr>
          <p:cNvPr id="88163" name="Rectangle 99"/>
          <p:cNvSpPr>
            <a:spLocks noChangeArrowheads="1"/>
          </p:cNvSpPr>
          <p:nvPr/>
        </p:nvSpPr>
        <p:spPr bwMode="auto">
          <a:xfrm>
            <a:off x="633413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t-EE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Agressiivne lipiidelangetav ravi annab oluliselt parema tulemuse</a:t>
            </a:r>
            <a:endParaRPr lang="it-IT" altLang="en-US" sz="3600" b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11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916113"/>
            <a:ext cx="8634413" cy="609600"/>
          </a:xfrm>
        </p:spPr>
        <p:txBody>
          <a:bodyPr/>
          <a:lstStyle/>
          <a:p>
            <a:pPr>
              <a:defRPr/>
            </a:pPr>
            <a:r>
              <a:rPr lang="et-EE" dirty="0" smtClean="0"/>
              <a:t>Kas me kasutame </a:t>
            </a:r>
            <a:r>
              <a:rPr lang="et-EE" dirty="0" err="1" smtClean="0"/>
              <a:t>statiine</a:t>
            </a:r>
            <a:r>
              <a:rPr lang="et-EE" dirty="0" smtClean="0"/>
              <a:t> liiga palju?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600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-69850"/>
            <a:ext cx="8634412" cy="1660525"/>
          </a:xfrm>
        </p:spPr>
        <p:txBody>
          <a:bodyPr/>
          <a:lstStyle/>
          <a:p>
            <a:pPr>
              <a:defRPr/>
            </a:pPr>
            <a:r>
              <a:rPr lang="et-EE" dirty="0" err="1" smtClean="0"/>
              <a:t>Statiinide</a:t>
            </a:r>
            <a:r>
              <a:rPr lang="et-EE" dirty="0" smtClean="0"/>
              <a:t> kasutamine (OECD </a:t>
            </a:r>
            <a:r>
              <a:rPr lang="et-EE" dirty="0" err="1" smtClean="0"/>
              <a:t>health</a:t>
            </a:r>
            <a:r>
              <a:rPr lang="et-EE" dirty="0" smtClean="0"/>
              <a:t> </a:t>
            </a:r>
            <a:r>
              <a:rPr lang="et-EE" dirty="0" err="1" smtClean="0"/>
              <a:t>statistics</a:t>
            </a:r>
            <a:r>
              <a:rPr lang="et-EE" dirty="0" smtClean="0"/>
              <a:t> 2013)</a:t>
            </a:r>
            <a:br>
              <a:rPr lang="et-EE" dirty="0" smtClean="0"/>
            </a:br>
            <a:endParaRPr lang="en-GB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412875"/>
            <a:ext cx="5543550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5692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560388"/>
            <a:ext cx="8634412" cy="1662112"/>
          </a:xfrm>
        </p:spPr>
        <p:txBody>
          <a:bodyPr/>
          <a:lstStyle/>
          <a:p>
            <a:pPr>
              <a:defRPr/>
            </a:pPr>
            <a:r>
              <a:rPr lang="et-EE" smtClean="0"/>
              <a:t>Kolesterool </a:t>
            </a:r>
            <a:r>
              <a:rPr lang="et-EE" dirty="0" smtClean="0"/>
              <a:t>on imetajatel rakutegevuse jaoks hädavajalik aine.</a:t>
            </a:r>
            <a:br>
              <a:rPr lang="et-EE" dirty="0" smtClean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3533775"/>
            <a:ext cx="6843713" cy="5857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200" b="1" dirty="0" smtClean="0">
                <a:solidFill>
                  <a:srgbClr val="00B050"/>
                </a:solidFill>
              </a:rPr>
              <a:t>ÕIGE! </a:t>
            </a:r>
            <a:r>
              <a:rPr lang="en-GB" sz="3200" b="1" dirty="0" smtClean="0">
                <a:solidFill>
                  <a:srgbClr val="FF0000"/>
                </a:solidFill>
              </a:rPr>
              <a:t>Aga </a:t>
            </a:r>
            <a:r>
              <a:rPr lang="en-GB" sz="3200" b="1" dirty="0" err="1" smtClean="0">
                <a:solidFill>
                  <a:srgbClr val="FF0000"/>
                </a:solidFill>
              </a:rPr>
              <a:t>mis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tasemel</a:t>
            </a:r>
            <a:r>
              <a:rPr lang="en-GB" sz="3200" b="1" dirty="0" smtClean="0">
                <a:solidFill>
                  <a:srgbClr val="FF0000"/>
                </a:solidFill>
              </a:rPr>
              <a:t>?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480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-2349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nb-NO" altLang="en-US" sz="3200" smtClean="0">
                <a:solidFill>
                  <a:srgbClr val="FFFF00"/>
                </a:solidFill>
              </a:rPr>
              <a:t>LDL-</a:t>
            </a:r>
            <a:r>
              <a:rPr lang="et-EE" altLang="en-US" sz="3200" smtClean="0">
                <a:solidFill>
                  <a:srgbClr val="FFFF00"/>
                </a:solidFill>
              </a:rPr>
              <a:t>kolesterool imetajatel</a:t>
            </a:r>
            <a:endParaRPr lang="nb-NO" altLang="en-US" sz="3200" smtClean="0">
              <a:solidFill>
                <a:srgbClr val="FFFF00"/>
              </a:solidFill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1042988" y="908050"/>
            <a:ext cx="0" cy="554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 flipV="1">
            <a:off x="1042988" y="6453188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1258888" y="5373688"/>
            <a:ext cx="7207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400" smtClean="0">
                <a:solidFill>
                  <a:srgbClr val="000000"/>
                </a:solidFill>
                <a:cs typeface="Times New Roman" pitchFamily="18" charset="0"/>
              </a:rPr>
              <a:t>Hamster</a:t>
            </a:r>
          </a:p>
        </p:txBody>
      </p:sp>
      <p:sp>
        <p:nvSpPr>
          <p:cNvPr id="6150" name="Oval 8"/>
          <p:cNvSpPr>
            <a:spLocks noChangeArrowheads="1"/>
          </p:cNvSpPr>
          <p:nvPr/>
        </p:nvSpPr>
        <p:spPr bwMode="auto">
          <a:xfrm>
            <a:off x="1979613" y="5373688"/>
            <a:ext cx="7921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Kass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2771775" y="5300663"/>
            <a:ext cx="7921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400" smtClean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ott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52" name="Oval 10"/>
          <p:cNvSpPr>
            <a:spLocks noChangeArrowheads="1"/>
          </p:cNvSpPr>
          <p:nvPr/>
        </p:nvSpPr>
        <p:spPr bwMode="auto">
          <a:xfrm>
            <a:off x="3419475" y="52292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Siga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4211638" y="5157788"/>
            <a:ext cx="8636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Ka</a:t>
            </a:r>
            <a:r>
              <a:rPr lang="nb-NO" altLang="en-US" sz="1400" smtClean="0">
                <a:solidFill>
                  <a:srgbClr val="000000"/>
                </a:solidFill>
                <a:cs typeface="Times New Roman" pitchFamily="18" charset="0"/>
              </a:rPr>
              <a:t>amel</a:t>
            </a:r>
          </a:p>
        </p:txBody>
      </p:sp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5003800" y="5084763"/>
            <a:ext cx="7921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Koer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 flipH="1">
            <a:off x="971550" y="5373688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6" name="Line 14"/>
          <p:cNvSpPr>
            <a:spLocks noChangeShapeType="1"/>
          </p:cNvSpPr>
          <p:nvPr/>
        </p:nvSpPr>
        <p:spPr bwMode="auto">
          <a:xfrm flipH="1">
            <a:off x="971550" y="4724400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 flipH="1">
            <a:off x="971550" y="4076700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8" name="Line 16"/>
          <p:cNvSpPr>
            <a:spLocks noChangeShapeType="1"/>
          </p:cNvSpPr>
          <p:nvPr/>
        </p:nvSpPr>
        <p:spPr bwMode="auto">
          <a:xfrm flipH="1">
            <a:off x="971550" y="3500438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9" name="Line 17"/>
          <p:cNvSpPr>
            <a:spLocks noChangeShapeType="1"/>
          </p:cNvSpPr>
          <p:nvPr/>
        </p:nvSpPr>
        <p:spPr bwMode="auto">
          <a:xfrm flipH="1">
            <a:off x="971550" y="2852738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0" name="Line 18"/>
          <p:cNvSpPr>
            <a:spLocks noChangeShapeType="1"/>
          </p:cNvSpPr>
          <p:nvPr/>
        </p:nvSpPr>
        <p:spPr bwMode="auto">
          <a:xfrm flipH="1">
            <a:off x="971550" y="2276475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 flipH="1">
            <a:off x="971550" y="1628775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2" name="Line 20"/>
          <p:cNvSpPr>
            <a:spLocks noChangeShapeType="1"/>
          </p:cNvSpPr>
          <p:nvPr/>
        </p:nvSpPr>
        <p:spPr bwMode="auto">
          <a:xfrm flipH="1">
            <a:off x="971550" y="1125538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3" name="Oval 21"/>
          <p:cNvSpPr>
            <a:spLocks noChangeArrowheads="1"/>
          </p:cNvSpPr>
          <p:nvPr/>
        </p:nvSpPr>
        <p:spPr bwMode="auto">
          <a:xfrm>
            <a:off x="5651500" y="4941888"/>
            <a:ext cx="108108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Vastsündinu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611188" y="549275"/>
            <a:ext cx="1116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cs typeface="Times New Roman" pitchFamily="18" charset="0"/>
              </a:rPr>
              <a:t>mmol/L</a:t>
            </a:r>
          </a:p>
        </p:txBody>
      </p:sp>
      <p:sp>
        <p:nvSpPr>
          <p:cNvPr id="6165" name="Text Box 23"/>
          <p:cNvSpPr txBox="1">
            <a:spLocks noChangeArrowheads="1"/>
          </p:cNvSpPr>
          <p:nvPr/>
        </p:nvSpPr>
        <p:spPr bwMode="auto">
          <a:xfrm>
            <a:off x="468313" y="623728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166" name="Text Box 24"/>
          <p:cNvSpPr txBox="1">
            <a:spLocks noChangeArrowheads="1"/>
          </p:cNvSpPr>
          <p:nvPr/>
        </p:nvSpPr>
        <p:spPr bwMode="auto">
          <a:xfrm>
            <a:off x="323850" y="566102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0,5</a:t>
            </a:r>
          </a:p>
        </p:txBody>
      </p:sp>
      <p:sp>
        <p:nvSpPr>
          <p:cNvPr id="6167" name="Line 25"/>
          <p:cNvSpPr>
            <a:spLocks noChangeShapeType="1"/>
          </p:cNvSpPr>
          <p:nvPr/>
        </p:nvSpPr>
        <p:spPr bwMode="auto">
          <a:xfrm flipH="1">
            <a:off x="971550" y="5876925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8" name="Text Box 26"/>
          <p:cNvSpPr txBox="1">
            <a:spLocks noChangeArrowheads="1"/>
          </p:cNvSpPr>
          <p:nvPr/>
        </p:nvSpPr>
        <p:spPr bwMode="auto">
          <a:xfrm>
            <a:off x="468313" y="522922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169" name="Text Box 27"/>
          <p:cNvSpPr txBox="1">
            <a:spLocks noChangeArrowheads="1"/>
          </p:cNvSpPr>
          <p:nvPr/>
        </p:nvSpPr>
        <p:spPr bwMode="auto">
          <a:xfrm>
            <a:off x="395288" y="45085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1.5</a:t>
            </a:r>
          </a:p>
        </p:txBody>
      </p:sp>
      <p:sp>
        <p:nvSpPr>
          <p:cNvPr id="6170" name="Text Box 28"/>
          <p:cNvSpPr txBox="1">
            <a:spLocks noChangeArrowheads="1"/>
          </p:cNvSpPr>
          <p:nvPr/>
        </p:nvSpPr>
        <p:spPr bwMode="auto">
          <a:xfrm>
            <a:off x="539750" y="386080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171" name="Text Box 29"/>
          <p:cNvSpPr txBox="1">
            <a:spLocks noChangeArrowheads="1"/>
          </p:cNvSpPr>
          <p:nvPr/>
        </p:nvSpPr>
        <p:spPr bwMode="auto">
          <a:xfrm>
            <a:off x="468313" y="33575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2,5</a:t>
            </a:r>
          </a:p>
        </p:txBody>
      </p:sp>
      <p:sp>
        <p:nvSpPr>
          <p:cNvPr id="6172" name="Text Box 30"/>
          <p:cNvSpPr txBox="1">
            <a:spLocks noChangeArrowheads="1"/>
          </p:cNvSpPr>
          <p:nvPr/>
        </p:nvSpPr>
        <p:spPr bwMode="auto">
          <a:xfrm>
            <a:off x="539750" y="270827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173" name="Text Box 31"/>
          <p:cNvSpPr txBox="1">
            <a:spLocks noChangeArrowheads="1"/>
          </p:cNvSpPr>
          <p:nvPr/>
        </p:nvSpPr>
        <p:spPr bwMode="auto">
          <a:xfrm>
            <a:off x="395288" y="206057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3,5</a:t>
            </a:r>
          </a:p>
        </p:txBody>
      </p:sp>
      <p:sp>
        <p:nvSpPr>
          <p:cNvPr id="6174" name="Text Box 32"/>
          <p:cNvSpPr txBox="1">
            <a:spLocks noChangeArrowheads="1"/>
          </p:cNvSpPr>
          <p:nvPr/>
        </p:nvSpPr>
        <p:spPr bwMode="auto">
          <a:xfrm>
            <a:off x="539750" y="14843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175" name="Text Box 33"/>
          <p:cNvSpPr txBox="1">
            <a:spLocks noChangeArrowheads="1"/>
          </p:cNvSpPr>
          <p:nvPr/>
        </p:nvSpPr>
        <p:spPr bwMode="auto">
          <a:xfrm>
            <a:off x="468313" y="90805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4,5</a:t>
            </a:r>
          </a:p>
        </p:txBody>
      </p:sp>
      <p:sp>
        <p:nvSpPr>
          <p:cNvPr id="6176" name="Oval 34"/>
          <p:cNvSpPr>
            <a:spLocks noChangeArrowheads="1"/>
          </p:cNvSpPr>
          <p:nvPr/>
        </p:nvSpPr>
        <p:spPr bwMode="auto">
          <a:xfrm>
            <a:off x="6659563" y="4868863"/>
            <a:ext cx="10080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Hiina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400" smtClean="0">
                <a:solidFill>
                  <a:srgbClr val="000000"/>
                </a:solidFill>
                <a:cs typeface="Times New Roman" pitchFamily="18" charset="0"/>
              </a:rPr>
              <a:t>farmer</a:t>
            </a:r>
          </a:p>
        </p:txBody>
      </p:sp>
      <p:sp>
        <p:nvSpPr>
          <p:cNvPr id="6177" name="Text Box 35"/>
          <p:cNvSpPr txBox="1">
            <a:spLocks noChangeArrowheads="1"/>
          </p:cNvSpPr>
          <p:nvPr/>
        </p:nvSpPr>
        <p:spPr bwMode="auto">
          <a:xfrm>
            <a:off x="0" y="5143500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178" name="Text Box 36"/>
          <p:cNvSpPr txBox="1">
            <a:spLocks noChangeArrowheads="1"/>
          </p:cNvSpPr>
          <p:nvPr/>
        </p:nvSpPr>
        <p:spPr bwMode="auto">
          <a:xfrm>
            <a:off x="0" y="384810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6179" name="Text Box 37"/>
          <p:cNvSpPr txBox="1">
            <a:spLocks noChangeArrowheads="1"/>
          </p:cNvSpPr>
          <p:nvPr/>
        </p:nvSpPr>
        <p:spPr bwMode="auto">
          <a:xfrm>
            <a:off x="0" y="2616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6180" name="Text Box 38"/>
          <p:cNvSpPr txBox="1">
            <a:spLocks noChangeArrowheads="1"/>
          </p:cNvSpPr>
          <p:nvPr/>
        </p:nvSpPr>
        <p:spPr bwMode="auto">
          <a:xfrm>
            <a:off x="0" y="129540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</p:txBody>
      </p:sp>
      <p:sp>
        <p:nvSpPr>
          <p:cNvPr id="6181" name="Text Box 39"/>
          <p:cNvSpPr txBox="1">
            <a:spLocks noChangeArrowheads="1"/>
          </p:cNvSpPr>
          <p:nvPr/>
        </p:nvSpPr>
        <p:spPr bwMode="auto">
          <a:xfrm>
            <a:off x="0" y="482600"/>
            <a:ext cx="77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mg/dl</a:t>
            </a:r>
          </a:p>
        </p:txBody>
      </p:sp>
    </p:spTree>
    <p:extLst>
      <p:ext uri="{BB962C8B-B14F-4D97-AF65-F5344CB8AC3E}">
        <p14:creationId xmlns:p14="http://schemas.microsoft.com/office/powerpoint/2010/main" val="8223569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1042988" y="908050"/>
            <a:ext cx="0" cy="554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 flipV="1">
            <a:off x="1042988" y="6453188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1258888" y="5373688"/>
            <a:ext cx="7207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400" smtClean="0">
                <a:solidFill>
                  <a:srgbClr val="000000"/>
                </a:solidFill>
                <a:cs typeface="Times New Roman" pitchFamily="18" charset="0"/>
              </a:rPr>
              <a:t>Hamster</a:t>
            </a: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1979613" y="5373688"/>
            <a:ext cx="7921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Kass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2771775" y="5300663"/>
            <a:ext cx="7921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Rott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3419475" y="52292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Siga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4211638" y="5157788"/>
            <a:ext cx="8636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Kaa</a:t>
            </a:r>
            <a:r>
              <a:rPr lang="nb-NO" altLang="en-US" sz="1400" smtClean="0">
                <a:solidFill>
                  <a:srgbClr val="000000"/>
                </a:solidFill>
                <a:cs typeface="Times New Roman" pitchFamily="18" charset="0"/>
              </a:rPr>
              <a:t>mel</a:t>
            </a:r>
          </a:p>
        </p:txBody>
      </p:sp>
      <p:sp>
        <p:nvSpPr>
          <p:cNvPr id="7177" name="Oval 11"/>
          <p:cNvSpPr>
            <a:spLocks noChangeArrowheads="1"/>
          </p:cNvSpPr>
          <p:nvPr/>
        </p:nvSpPr>
        <p:spPr bwMode="auto">
          <a:xfrm>
            <a:off x="5003800" y="5084763"/>
            <a:ext cx="7921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Koer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H="1">
            <a:off x="971550" y="5373688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 flipH="1">
            <a:off x="971550" y="4724400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 flipH="1">
            <a:off x="971550" y="4076700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1" name="Line 15"/>
          <p:cNvSpPr>
            <a:spLocks noChangeShapeType="1"/>
          </p:cNvSpPr>
          <p:nvPr/>
        </p:nvSpPr>
        <p:spPr bwMode="auto">
          <a:xfrm flipH="1">
            <a:off x="971550" y="3500438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 flipH="1">
            <a:off x="971550" y="2852738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 flipH="1">
            <a:off x="971550" y="2276475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 flipH="1">
            <a:off x="971550" y="1628775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 flipH="1">
            <a:off x="971550" y="1125538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6" name="Oval 20"/>
          <p:cNvSpPr>
            <a:spLocks noChangeArrowheads="1"/>
          </p:cNvSpPr>
          <p:nvPr/>
        </p:nvSpPr>
        <p:spPr bwMode="auto">
          <a:xfrm>
            <a:off x="5651500" y="4941888"/>
            <a:ext cx="108108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Vastsündinu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495300" y="615950"/>
            <a:ext cx="1116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cs typeface="Times New Roman" pitchFamily="18" charset="0"/>
              </a:rPr>
              <a:t>mmol/L</a:t>
            </a: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468313" y="623728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7189" name="Text Box 23"/>
          <p:cNvSpPr txBox="1">
            <a:spLocks noChangeArrowheads="1"/>
          </p:cNvSpPr>
          <p:nvPr/>
        </p:nvSpPr>
        <p:spPr bwMode="auto">
          <a:xfrm>
            <a:off x="323850" y="566102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0,5</a:t>
            </a:r>
          </a:p>
        </p:txBody>
      </p:sp>
      <p:sp>
        <p:nvSpPr>
          <p:cNvPr id="7190" name="Line 24"/>
          <p:cNvSpPr>
            <a:spLocks noChangeShapeType="1"/>
          </p:cNvSpPr>
          <p:nvPr/>
        </p:nvSpPr>
        <p:spPr bwMode="auto">
          <a:xfrm flipH="1">
            <a:off x="971550" y="5876925"/>
            <a:ext cx="71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91" name="Text Box 25"/>
          <p:cNvSpPr txBox="1">
            <a:spLocks noChangeArrowheads="1"/>
          </p:cNvSpPr>
          <p:nvPr/>
        </p:nvSpPr>
        <p:spPr bwMode="auto">
          <a:xfrm>
            <a:off x="468313" y="522922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7192" name="Text Box 26"/>
          <p:cNvSpPr txBox="1">
            <a:spLocks noChangeArrowheads="1"/>
          </p:cNvSpPr>
          <p:nvPr/>
        </p:nvSpPr>
        <p:spPr bwMode="auto">
          <a:xfrm>
            <a:off x="395288" y="45085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1.5</a:t>
            </a:r>
          </a:p>
        </p:txBody>
      </p:sp>
      <p:sp>
        <p:nvSpPr>
          <p:cNvPr id="7193" name="Text Box 27"/>
          <p:cNvSpPr txBox="1">
            <a:spLocks noChangeArrowheads="1"/>
          </p:cNvSpPr>
          <p:nvPr/>
        </p:nvSpPr>
        <p:spPr bwMode="auto">
          <a:xfrm>
            <a:off x="539750" y="386080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7194" name="Text Box 28"/>
          <p:cNvSpPr txBox="1">
            <a:spLocks noChangeArrowheads="1"/>
          </p:cNvSpPr>
          <p:nvPr/>
        </p:nvSpPr>
        <p:spPr bwMode="auto">
          <a:xfrm>
            <a:off x="468313" y="33575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2,5</a:t>
            </a:r>
          </a:p>
        </p:txBody>
      </p:sp>
      <p:sp>
        <p:nvSpPr>
          <p:cNvPr id="7195" name="Text Box 29"/>
          <p:cNvSpPr txBox="1">
            <a:spLocks noChangeArrowheads="1"/>
          </p:cNvSpPr>
          <p:nvPr/>
        </p:nvSpPr>
        <p:spPr bwMode="auto">
          <a:xfrm>
            <a:off x="539750" y="270827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7196" name="Text Box 30"/>
          <p:cNvSpPr txBox="1">
            <a:spLocks noChangeArrowheads="1"/>
          </p:cNvSpPr>
          <p:nvPr/>
        </p:nvSpPr>
        <p:spPr bwMode="auto">
          <a:xfrm>
            <a:off x="395288" y="206057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3,5</a:t>
            </a:r>
          </a:p>
        </p:txBody>
      </p:sp>
      <p:sp>
        <p:nvSpPr>
          <p:cNvPr id="7197" name="Text Box 31"/>
          <p:cNvSpPr txBox="1">
            <a:spLocks noChangeArrowheads="1"/>
          </p:cNvSpPr>
          <p:nvPr/>
        </p:nvSpPr>
        <p:spPr bwMode="auto">
          <a:xfrm>
            <a:off x="539750" y="14843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7198" name="Text Box 32"/>
          <p:cNvSpPr txBox="1">
            <a:spLocks noChangeArrowheads="1"/>
          </p:cNvSpPr>
          <p:nvPr/>
        </p:nvSpPr>
        <p:spPr bwMode="auto">
          <a:xfrm>
            <a:off x="468313" y="90805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b="1" smtClean="0">
                <a:solidFill>
                  <a:srgbClr val="FFFFFF"/>
                </a:solidFill>
                <a:cs typeface="Times New Roman" pitchFamily="18" charset="0"/>
              </a:rPr>
              <a:t>4,5</a:t>
            </a:r>
          </a:p>
        </p:txBody>
      </p:sp>
      <p:sp>
        <p:nvSpPr>
          <p:cNvPr id="7199" name="Oval 33"/>
          <p:cNvSpPr>
            <a:spLocks noChangeArrowheads="1"/>
          </p:cNvSpPr>
          <p:nvPr/>
        </p:nvSpPr>
        <p:spPr bwMode="auto">
          <a:xfrm>
            <a:off x="6659563" y="4868863"/>
            <a:ext cx="10080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Hiina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400" smtClean="0">
                <a:solidFill>
                  <a:srgbClr val="000000"/>
                </a:solidFill>
                <a:cs typeface="Times New Roman" pitchFamily="18" charset="0"/>
              </a:rPr>
              <a:t>farmer</a:t>
            </a:r>
          </a:p>
        </p:txBody>
      </p:sp>
      <p:sp>
        <p:nvSpPr>
          <p:cNvPr id="7200" name="Oval 34"/>
          <p:cNvSpPr>
            <a:spLocks noChangeArrowheads="1"/>
          </p:cNvSpPr>
          <p:nvPr/>
        </p:nvSpPr>
        <p:spPr bwMode="auto">
          <a:xfrm>
            <a:off x="7596188" y="1557338"/>
            <a:ext cx="12239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n-US" sz="1400" smtClean="0">
                <a:solidFill>
                  <a:srgbClr val="000000"/>
                </a:solidFill>
                <a:cs typeface="Times New Roman" pitchFamily="18" charset="0"/>
              </a:rPr>
              <a:t>Eurooplane</a:t>
            </a:r>
            <a:endParaRPr lang="nb-NO" altLang="en-US" sz="1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201" name="Text Box 35"/>
          <p:cNvSpPr txBox="1">
            <a:spLocks noChangeArrowheads="1"/>
          </p:cNvSpPr>
          <p:nvPr/>
        </p:nvSpPr>
        <p:spPr bwMode="auto">
          <a:xfrm>
            <a:off x="0" y="5143500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202" name="Text Box 36"/>
          <p:cNvSpPr txBox="1">
            <a:spLocks noChangeArrowheads="1"/>
          </p:cNvSpPr>
          <p:nvPr/>
        </p:nvSpPr>
        <p:spPr bwMode="auto">
          <a:xfrm>
            <a:off x="0" y="384810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7203" name="Text Box 37"/>
          <p:cNvSpPr txBox="1">
            <a:spLocks noChangeArrowheads="1"/>
          </p:cNvSpPr>
          <p:nvPr/>
        </p:nvSpPr>
        <p:spPr bwMode="auto">
          <a:xfrm>
            <a:off x="0" y="2616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7204" name="Text Box 38"/>
          <p:cNvSpPr txBox="1">
            <a:spLocks noChangeArrowheads="1"/>
          </p:cNvSpPr>
          <p:nvPr/>
        </p:nvSpPr>
        <p:spPr bwMode="auto">
          <a:xfrm>
            <a:off x="0" y="129540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</p:txBody>
      </p:sp>
      <p:sp>
        <p:nvSpPr>
          <p:cNvPr id="7205" name="Text Box 39"/>
          <p:cNvSpPr txBox="1">
            <a:spLocks noChangeArrowheads="1"/>
          </p:cNvSpPr>
          <p:nvPr/>
        </p:nvSpPr>
        <p:spPr bwMode="auto">
          <a:xfrm>
            <a:off x="0" y="482600"/>
            <a:ext cx="774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nb-NO" altLang="en-US" sz="1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mg/dl</a:t>
            </a: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68313" y="-2349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nb-NO" altLang="en-US" sz="3200" smtClean="0">
                <a:solidFill>
                  <a:srgbClr val="FFFF00"/>
                </a:solidFill>
              </a:rPr>
              <a:t>LDL-</a:t>
            </a:r>
            <a:r>
              <a:rPr lang="et-EE" altLang="en-US" sz="3200" smtClean="0">
                <a:solidFill>
                  <a:srgbClr val="FFFF00"/>
                </a:solidFill>
              </a:rPr>
              <a:t>kolesterool imetajatel</a:t>
            </a:r>
            <a:endParaRPr lang="nb-NO" altLang="en-US" sz="32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901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0163"/>
            <a:ext cx="910748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8681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60325"/>
            <a:ext cx="8634412" cy="2184400"/>
          </a:xfrm>
        </p:spPr>
        <p:txBody>
          <a:bodyPr/>
          <a:lstStyle/>
          <a:p>
            <a:pPr algn="l">
              <a:defRPr/>
            </a:pPr>
            <a:r>
              <a:rPr lang="et-EE" dirty="0" smtClean="0"/>
              <a:t>1. </a:t>
            </a:r>
            <a:r>
              <a:rPr lang="et-EE" dirty="0" err="1" smtClean="0"/>
              <a:t>Statiinid</a:t>
            </a:r>
            <a:r>
              <a:rPr lang="et-EE" dirty="0" smtClean="0"/>
              <a:t> vähendavad efektiivselt KV suremust</a:t>
            </a:r>
            <a:br>
              <a:rPr lang="et-EE" dirty="0" smtClean="0"/>
            </a:br>
            <a:r>
              <a:rPr lang="et-EE" dirty="0" smtClean="0"/>
              <a:t>2. On ohutud (</a:t>
            </a:r>
            <a:r>
              <a:rPr lang="et-EE" dirty="0" err="1" smtClean="0"/>
              <a:t>vähkasvajad</a:t>
            </a:r>
            <a:r>
              <a:rPr lang="et-EE" dirty="0" smtClean="0"/>
              <a:t>, </a:t>
            </a:r>
            <a:r>
              <a:rPr lang="et-EE" dirty="0" err="1" smtClean="0"/>
              <a:t>mittevaskulaarsed</a:t>
            </a:r>
            <a:r>
              <a:rPr lang="et-EE" dirty="0" smtClean="0"/>
              <a:t> haigused)</a:t>
            </a:r>
            <a:endParaRPr lang="en-GB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8280400" cy="367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44900"/>
            <a:ext cx="313690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8313" y="5516563"/>
            <a:ext cx="100806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3438" y="5157788"/>
            <a:ext cx="386715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904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-69850"/>
            <a:ext cx="8634412" cy="1660525"/>
          </a:xfrm>
        </p:spPr>
        <p:txBody>
          <a:bodyPr/>
          <a:lstStyle/>
          <a:p>
            <a:pPr>
              <a:defRPr/>
            </a:pPr>
            <a:r>
              <a:rPr lang="et-EE" dirty="0" err="1" smtClean="0"/>
              <a:t>Statiinid</a:t>
            </a:r>
            <a:r>
              <a:rPr lang="et-EE" dirty="0" smtClean="0"/>
              <a:t> langetavad oluliselt dementsuse riski mustanahalistel ameeriklastel</a:t>
            </a:r>
            <a:endParaRPr lang="en-GB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0" y="1700213"/>
            <a:ext cx="6843713" cy="340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00"/>
                  </a:outerShdw>
                </a:effectLst>
              </a14:hiddenEffects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916238" y="6078538"/>
            <a:ext cx="56880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r>
              <a:rPr lang="en-GB" altLang="en-US" sz="1800" b="1">
                <a:latin typeface="Times New Roman" pitchFamily="18" charset="0"/>
              </a:rPr>
              <a:t>Ethn Dis. 2015; 25(3): 345–354. </a:t>
            </a:r>
          </a:p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r>
              <a:rPr lang="en-GB" altLang="en-US" sz="1800" b="1">
                <a:latin typeface="Times New Roman" pitchFamily="18" charset="0"/>
              </a:rPr>
              <a:t>Published online 2015 Aug 7. </a:t>
            </a:r>
          </a:p>
        </p:txBody>
      </p:sp>
    </p:spTree>
    <p:extLst>
      <p:ext uri="{BB962C8B-B14F-4D97-AF65-F5344CB8AC3E}">
        <p14:creationId xmlns:p14="http://schemas.microsoft.com/office/powerpoint/2010/main" val="33644111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-285750"/>
            <a:ext cx="7834494" cy="1306286"/>
          </a:xfrm>
        </p:spPr>
        <p:txBody>
          <a:bodyPr/>
          <a:lstStyle/>
          <a:p>
            <a:r>
              <a:rPr lang="et-EE" altLang="en-US" dirty="0" err="1" smtClean="0">
                <a:latin typeface="Arial" pitchFamily="34" charset="0"/>
                <a:cs typeface="Arial" pitchFamily="34" charset="0"/>
              </a:rPr>
              <a:t>Statiiniuuringud</a:t>
            </a:r>
            <a:r>
              <a:rPr lang="et-EE" altLang="en-US" dirty="0" smtClean="0">
                <a:latin typeface="Arial" pitchFamily="34" charset="0"/>
                <a:cs typeface="Arial" pitchFamily="34" charset="0"/>
              </a:rPr>
              <a:t>: väga madal LDL-kolesterool ei põhjusta lisakõrvaltoimeid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874" y="5751158"/>
            <a:ext cx="6975775" cy="1033344"/>
          </a:xfrm>
        </p:spPr>
        <p:txBody>
          <a:bodyPr/>
          <a:lstStyle/>
          <a:p>
            <a:r>
              <a:rPr lang="en-GB" dirty="0" smtClean="0"/>
              <a:t>[To convert, 100 mg/</a:t>
            </a:r>
            <a:r>
              <a:rPr lang="en-GB" dirty="0" err="1" smtClean="0"/>
              <a:t>dL</a:t>
            </a:r>
            <a:r>
              <a:rPr lang="en-GB" dirty="0" smtClean="0"/>
              <a:t>=2.59 </a:t>
            </a:r>
            <a:r>
              <a:rPr lang="en-GB" dirty="0" err="1" smtClean="0"/>
              <a:t>mmol</a:t>
            </a:r>
            <a:r>
              <a:rPr lang="en-GB" dirty="0" smtClean="0"/>
              <a:t>/L].</a:t>
            </a:r>
          </a:p>
          <a:p>
            <a:r>
              <a:rPr lang="en-GB" dirty="0" smtClean="0"/>
              <a:t>AE, adverse event; ALT, alanine aminotransferase; AST, aspartate aminotransferase; CHF, congestive heart failure; CK, </a:t>
            </a:r>
            <a:r>
              <a:rPr lang="en-GB" dirty="0" err="1" smtClean="0"/>
              <a:t>creatine</a:t>
            </a:r>
            <a:r>
              <a:rPr lang="en-GB" dirty="0" smtClean="0"/>
              <a:t> kinase; CV, cardiovascular; CVD, cardiovascular disease; LDL-C, low-density lipoprotein cholesterol.</a:t>
            </a:r>
          </a:p>
          <a:p>
            <a:r>
              <a:rPr lang="en-GB" dirty="0" smtClean="0"/>
              <a:t>1. </a:t>
            </a:r>
            <a:r>
              <a:rPr lang="en-GB" dirty="0" err="1" smtClean="0"/>
              <a:t>Wiviott</a:t>
            </a:r>
            <a:r>
              <a:rPr lang="en-GB" dirty="0" smtClean="0"/>
              <a:t> SD, et al. J Am </a:t>
            </a:r>
            <a:r>
              <a:rPr lang="en-GB" dirty="0" err="1" smtClean="0"/>
              <a:t>Coll</a:t>
            </a:r>
            <a:r>
              <a:rPr lang="en-GB" dirty="0" smtClean="0"/>
              <a:t> </a:t>
            </a:r>
            <a:r>
              <a:rPr lang="en-GB" dirty="0" err="1" smtClean="0"/>
              <a:t>Cardiol</a:t>
            </a:r>
            <a:r>
              <a:rPr lang="en-GB" dirty="0" smtClean="0"/>
              <a:t> 2005;46:1411–6; 2. Hsia J, et al. J Am </a:t>
            </a:r>
            <a:r>
              <a:rPr lang="en-GB" dirty="0" err="1" smtClean="0"/>
              <a:t>Coll</a:t>
            </a:r>
            <a:r>
              <a:rPr lang="en-GB" dirty="0" smtClean="0"/>
              <a:t> </a:t>
            </a:r>
            <a:r>
              <a:rPr lang="en-GB" dirty="0" err="1" smtClean="0"/>
              <a:t>Cardiol</a:t>
            </a:r>
            <a:r>
              <a:rPr lang="en-GB" dirty="0" smtClean="0"/>
              <a:t> 2011;57:1666–75; 3. </a:t>
            </a:r>
            <a:r>
              <a:rPr lang="en-GB" dirty="0" err="1" smtClean="0"/>
              <a:t>Giugliano</a:t>
            </a:r>
            <a:r>
              <a:rPr lang="en-GB" dirty="0" smtClean="0"/>
              <a:t> RP, et al. Presented at European Society of Cardiology, London, 2015.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204585" y="1250744"/>
            <a:ext cx="2582018" cy="3656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18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1800" b="1" dirty="0" smtClean="0"/>
              <a:t>PROVE-IT TIMI 22</a:t>
            </a:r>
            <a:r>
              <a:rPr lang="en-GB" altLang="en-US" sz="1800" b="1" baseline="30000" dirty="0" smtClean="0"/>
              <a:t>1</a:t>
            </a:r>
            <a:endParaRPr lang="en-GB" altLang="en-US" sz="1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394617" y="1241537"/>
            <a:ext cx="2162478" cy="37482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18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1800" b="1" dirty="0" smtClean="0"/>
              <a:t>IMPROVE-IT</a:t>
            </a:r>
            <a:r>
              <a:rPr lang="en-GB" altLang="en-US" sz="1800" b="1" baseline="30000" dirty="0"/>
              <a:t>3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265066" y="1272867"/>
            <a:ext cx="1519537" cy="34349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18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1800" b="1" dirty="0" smtClean="0"/>
              <a:t>JUPITER</a:t>
            </a:r>
            <a:r>
              <a:rPr lang="en-GB" altLang="en-US" sz="1800" b="1" baseline="30000" dirty="0"/>
              <a:t>2</a:t>
            </a:r>
            <a:endParaRPr lang="en-GB" altLang="en-US" sz="1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15218" y="1619250"/>
            <a:ext cx="2570400" cy="454973"/>
          </a:xfrm>
          <a:prstGeom prst="roundRect">
            <a:avLst/>
          </a:prstGeom>
          <a:solidFill>
            <a:srgbClr val="113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Atorvastatin 80 mg vs pravastatin 40 mg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6251" y="1619250"/>
            <a:ext cx="2570400" cy="454973"/>
          </a:xfrm>
          <a:prstGeom prst="round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Simvastatin 40 mg ± ezetimibe 10 mg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00934" y="1619250"/>
            <a:ext cx="2160000" cy="45497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Rosuvastatin</a:t>
            </a:r>
            <a:r>
              <a:rPr lang="en-GB" sz="1400" dirty="0" smtClean="0"/>
              <a:t> 20 mg vs placebo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5218" y="2593349"/>
            <a:ext cx="2570400" cy="936000"/>
          </a:xfrm>
          <a:prstGeom prst="roundRect">
            <a:avLst/>
          </a:prstGeom>
          <a:solidFill>
            <a:srgbClr val="113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≤40 mg/</a:t>
            </a:r>
            <a:r>
              <a:rPr lang="en-GB" sz="1400" dirty="0" err="1" smtClean="0"/>
              <a:t>dL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&gt;40–60 mg/</a:t>
            </a:r>
            <a:r>
              <a:rPr lang="en-GB" sz="1400" dirty="0" err="1" smtClean="0"/>
              <a:t>dL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&gt;60–80 mg/</a:t>
            </a:r>
            <a:r>
              <a:rPr lang="en-GB" sz="1400" dirty="0" err="1" smtClean="0"/>
              <a:t>dL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&gt;80–100 mg/</a:t>
            </a:r>
            <a:r>
              <a:rPr lang="en-GB" sz="1400" dirty="0" err="1" smtClean="0"/>
              <a:t>dL</a:t>
            </a:r>
            <a:endParaRPr lang="en-GB" sz="14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176251" y="2593349"/>
            <a:ext cx="2570400" cy="936000"/>
          </a:xfrm>
          <a:prstGeom prst="round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&lt;30 mg/</a:t>
            </a:r>
            <a:r>
              <a:rPr lang="en-GB" sz="1400" dirty="0" err="1" smtClean="0">
                <a:solidFill>
                  <a:schemeClr val="bg1"/>
                </a:solidFill>
              </a:rPr>
              <a:t>dL</a:t>
            </a:r>
            <a:endParaRPr lang="en-GB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30–50 mg/</a:t>
            </a:r>
            <a:r>
              <a:rPr lang="en-GB" sz="1400" dirty="0" err="1" smtClean="0">
                <a:solidFill>
                  <a:schemeClr val="bg1"/>
                </a:solidFill>
              </a:rPr>
              <a:t>dL</a:t>
            </a:r>
            <a:endParaRPr lang="en-GB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50–70 mg/</a:t>
            </a:r>
            <a:r>
              <a:rPr lang="en-GB" sz="1400" dirty="0" err="1" smtClean="0">
                <a:solidFill>
                  <a:schemeClr val="bg1"/>
                </a:solidFill>
              </a:rPr>
              <a:t>dL</a:t>
            </a:r>
            <a:endParaRPr lang="en-GB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≥70 mg/</a:t>
            </a:r>
            <a:r>
              <a:rPr lang="en-GB" sz="1400" dirty="0" err="1" smtClean="0">
                <a:solidFill>
                  <a:schemeClr val="bg1"/>
                </a:solidFill>
              </a:rPr>
              <a:t>dL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00934" y="2593349"/>
            <a:ext cx="2160000" cy="936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&lt;50 mg/</a:t>
            </a:r>
            <a:r>
              <a:rPr lang="en-GB" sz="1400" dirty="0" err="1" smtClean="0"/>
              <a:t>dL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&gt;50 mg/</a:t>
            </a:r>
            <a:r>
              <a:rPr lang="en-GB" sz="1400" dirty="0" err="1" smtClean="0"/>
              <a:t>dL</a:t>
            </a:r>
            <a:endParaRPr lang="en-GB" sz="1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1215218" y="3623694"/>
            <a:ext cx="2570400" cy="1634400"/>
          </a:xfrm>
          <a:prstGeom prst="roundRect">
            <a:avLst/>
          </a:prstGeom>
          <a:solidFill>
            <a:srgbClr val="113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Hemorrhagic</a:t>
            </a:r>
            <a:r>
              <a:rPr lang="en-GB" sz="1400" dirty="0" smtClean="0"/>
              <a:t> stroke, liver-related events, muscle-related events, retinal AEs, trauma/suicide, study drug discontinuation due to AEs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6251" y="3623694"/>
            <a:ext cx="2569078" cy="1632532"/>
          </a:xfrm>
          <a:prstGeom prst="round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Study </a:t>
            </a:r>
            <a:r>
              <a:rPr lang="en-GB" sz="1400" dirty="0">
                <a:solidFill>
                  <a:schemeClr val="bg1"/>
                </a:solidFill>
              </a:rPr>
              <a:t>drug discontinuation due to AEs, </a:t>
            </a:r>
            <a:r>
              <a:rPr lang="en-GB" sz="1400" dirty="0" err="1">
                <a:solidFill>
                  <a:schemeClr val="bg1"/>
                </a:solidFill>
              </a:rPr>
              <a:t>myalgias</a:t>
            </a:r>
            <a:r>
              <a:rPr lang="en-GB" sz="1400" dirty="0">
                <a:solidFill>
                  <a:schemeClr val="bg1"/>
                </a:solidFill>
              </a:rPr>
              <a:t> with CK↑, </a:t>
            </a:r>
            <a:r>
              <a:rPr lang="en-GB" sz="1400" dirty="0" err="1">
                <a:solidFill>
                  <a:schemeClr val="bg1"/>
                </a:solidFill>
              </a:rPr>
              <a:t>hemorrhagic</a:t>
            </a:r>
            <a:r>
              <a:rPr lang="en-GB" sz="1400" dirty="0">
                <a:solidFill>
                  <a:schemeClr val="bg1"/>
                </a:solidFill>
              </a:rPr>
              <a:t> stroke, </a:t>
            </a:r>
            <a:r>
              <a:rPr lang="en-GB" sz="1400" dirty="0" smtClean="0">
                <a:solidFill>
                  <a:schemeClr val="bg1"/>
                </a:solidFill>
              </a:rPr>
              <a:t>AST/ALT &gt;3x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smtClean="0">
                <a:solidFill>
                  <a:schemeClr val="bg1"/>
                </a:solidFill>
              </a:rPr>
              <a:t>neuro-cognitive </a:t>
            </a:r>
            <a:r>
              <a:rPr lang="en-GB" sz="1400" dirty="0">
                <a:solidFill>
                  <a:schemeClr val="bg1"/>
                </a:solidFill>
              </a:rPr>
              <a:t>AEs, gall bladder AEs, cancer, CHF causing hospitalization, non-CV death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00934" y="3623694"/>
            <a:ext cx="2160000" cy="1634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All treatment-emergent AEs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9664" y="5408878"/>
            <a:ext cx="8294915" cy="13756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smtClean="0"/>
              <a:t>Erinevate LDL-C tasemetega grupides kõrvaltoimete sagedus ei erinenud </a:t>
            </a:r>
            <a:endParaRPr lang="en-GB" sz="2400" b="1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1215218" y="2194116"/>
            <a:ext cx="2570400" cy="326535"/>
          </a:xfrm>
          <a:prstGeom prst="roundRect">
            <a:avLst/>
          </a:prstGeom>
          <a:solidFill>
            <a:srgbClr val="113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Jah</a:t>
            </a:r>
            <a:endParaRPr lang="en-GB" sz="14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6176251" y="2194116"/>
            <a:ext cx="2570400" cy="318210"/>
          </a:xfrm>
          <a:prstGeom prst="round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>
                <a:solidFill>
                  <a:schemeClr val="bg1"/>
                </a:solidFill>
              </a:rPr>
              <a:t>Ei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00934" y="2194116"/>
            <a:ext cx="2160000" cy="3265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Ei</a:t>
            </a:r>
            <a:endParaRPr lang="en-GB" sz="1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2127" y="1575739"/>
            <a:ext cx="116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b="1" dirty="0" smtClean="0"/>
              <a:t>Uuringu-ravim</a:t>
            </a:r>
            <a:endParaRPr lang="en-GB" sz="14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2127" y="2093602"/>
            <a:ext cx="114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CVD</a:t>
            </a:r>
            <a:r>
              <a:rPr lang="et-EE" sz="1400" b="1" dirty="0" smtClean="0"/>
              <a:t> </a:t>
            </a:r>
          </a:p>
          <a:p>
            <a:pPr algn="ctr"/>
            <a:r>
              <a:rPr lang="et-EE" sz="1400" b="1" dirty="0" smtClean="0"/>
              <a:t>anamnees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4107" y="2792069"/>
            <a:ext cx="96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LDL-C</a:t>
            </a:r>
          </a:p>
          <a:p>
            <a:pPr algn="ctr"/>
            <a:r>
              <a:rPr lang="en-GB" sz="1400" b="1" dirty="0" smtClean="0"/>
              <a:t>gr</a:t>
            </a:r>
            <a:r>
              <a:rPr lang="et-EE" sz="1400" b="1" dirty="0" err="1" smtClean="0"/>
              <a:t>upid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-73479" y="4060734"/>
            <a:ext cx="142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b="1" dirty="0" smtClean="0"/>
              <a:t>Kõrvaltoimed</a:t>
            </a:r>
            <a:endParaRPr lang="en-GB" sz="1400" b="1" dirty="0"/>
          </a:p>
        </p:txBody>
      </p:sp>
      <p:sp>
        <p:nvSpPr>
          <p:cNvPr id="39" name="Right Arrow 38"/>
          <p:cNvSpPr/>
          <p:nvPr/>
        </p:nvSpPr>
        <p:spPr>
          <a:xfrm rot="5400000">
            <a:off x="2461304" y="4877870"/>
            <a:ext cx="180000" cy="90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/>
          </a:p>
        </p:txBody>
      </p:sp>
      <p:sp>
        <p:nvSpPr>
          <p:cNvPr id="40" name="Right Arrow 39"/>
          <p:cNvSpPr/>
          <p:nvPr/>
        </p:nvSpPr>
        <p:spPr>
          <a:xfrm rot="5400000">
            <a:off x="4925332" y="4877870"/>
            <a:ext cx="180000" cy="90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/>
          </a:p>
        </p:txBody>
      </p:sp>
      <p:sp>
        <p:nvSpPr>
          <p:cNvPr id="41" name="Right Arrow 40"/>
          <p:cNvSpPr/>
          <p:nvPr/>
        </p:nvSpPr>
        <p:spPr>
          <a:xfrm rot="5400000">
            <a:off x="7389359" y="4877870"/>
            <a:ext cx="180000" cy="90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430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Miks me ei usu madala LDLi kahjustavat toimet?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414" y="1787979"/>
            <a:ext cx="8262936" cy="453934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t-EE" sz="2400" b="1" dirty="0" smtClean="0"/>
              <a:t>Kõik koed sünteesivad ise kolesterooli.</a:t>
            </a:r>
          </a:p>
          <a:p>
            <a:pPr>
              <a:spcAft>
                <a:spcPts val="600"/>
              </a:spcAft>
            </a:pPr>
            <a:r>
              <a:rPr lang="et-EE" sz="2400" b="1" dirty="0" smtClean="0"/>
              <a:t>Aju </a:t>
            </a:r>
            <a:r>
              <a:rPr lang="et-EE" sz="2400" b="1" dirty="0" err="1" smtClean="0"/>
              <a:t>lipoproteiinide</a:t>
            </a:r>
            <a:r>
              <a:rPr lang="et-EE" sz="2400" b="1" dirty="0" smtClean="0"/>
              <a:t> süntees on sõltumatu tsirkuleerivatest </a:t>
            </a:r>
            <a:r>
              <a:rPr lang="et-EE" sz="2400" b="1" dirty="0" err="1" smtClean="0"/>
              <a:t>lipoproteiinidest</a:t>
            </a:r>
            <a:r>
              <a:rPr lang="et-EE" sz="2400" b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PCSK9</a:t>
            </a:r>
            <a:r>
              <a:rPr lang="et-EE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t-EE" sz="2400" b="1" dirty="0" err="1" smtClean="0"/>
              <a:t>nhibiitorid</a:t>
            </a:r>
            <a:r>
              <a:rPr lang="en-US" sz="2400" b="1" dirty="0" smtClean="0"/>
              <a:t> </a:t>
            </a:r>
            <a:r>
              <a:rPr lang="et-EE" sz="2400" b="1" dirty="0" smtClean="0"/>
              <a:t>ei vähenda kolesterooli sünteesi </a:t>
            </a:r>
            <a:r>
              <a:rPr lang="et-EE" sz="2400" b="1" smtClean="0"/>
              <a:t>vaid suurendavad selle </a:t>
            </a:r>
            <a:r>
              <a:rPr lang="et-EE" sz="2400" b="1" dirty="0" smtClean="0"/>
              <a:t>tagasihaaramist maksa.</a:t>
            </a:r>
          </a:p>
          <a:p>
            <a:pPr>
              <a:spcAft>
                <a:spcPts val="600"/>
              </a:spcAft>
            </a:pPr>
            <a:r>
              <a:rPr lang="et-EE" sz="2400" b="1" dirty="0" err="1" smtClean="0"/>
              <a:t>Homosügootsetel</a:t>
            </a:r>
            <a:r>
              <a:rPr lang="et-EE" sz="2400" b="1" dirty="0" smtClean="0"/>
              <a:t> </a:t>
            </a:r>
            <a:r>
              <a:rPr lang="en-US" sz="2400" b="1" dirty="0" smtClean="0"/>
              <a:t>PCSK9 </a:t>
            </a:r>
            <a:r>
              <a:rPr lang="et-EE" sz="2400" b="1" dirty="0" smtClean="0"/>
              <a:t>defitsiidiga haigetel on </a:t>
            </a:r>
            <a:r>
              <a:rPr lang="et-EE" sz="2400" b="1" dirty="0" err="1" smtClean="0"/>
              <a:t>on</a:t>
            </a:r>
            <a:r>
              <a:rPr lang="et-EE" sz="2400" b="1" dirty="0" smtClean="0"/>
              <a:t> LDL-C tase 0,3-0,5 </a:t>
            </a:r>
            <a:r>
              <a:rPr lang="et-EE" sz="2400" b="1" dirty="0" err="1" smtClean="0"/>
              <a:t>mmol/L</a:t>
            </a:r>
            <a:r>
              <a:rPr lang="et-EE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26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1824038" y="3741738"/>
            <a:ext cx="515143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5984875" y="1933575"/>
            <a:ext cx="4763" cy="32829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0" name="Freeform 4"/>
          <p:cNvSpPr>
            <a:spLocks/>
          </p:cNvSpPr>
          <p:nvPr/>
        </p:nvSpPr>
        <p:spPr bwMode="invGray">
          <a:xfrm>
            <a:off x="1979613" y="2732088"/>
            <a:ext cx="5022850" cy="1452562"/>
          </a:xfrm>
          <a:custGeom>
            <a:avLst/>
            <a:gdLst>
              <a:gd name="T0" fmla="*/ 0 w 3164"/>
              <a:gd name="T1" fmla="*/ 2147483647 h 915"/>
              <a:gd name="T2" fmla="*/ 786288750 w 3164"/>
              <a:gd name="T3" fmla="*/ 2084167708 h 915"/>
              <a:gd name="T4" fmla="*/ 1554937200 w 3164"/>
              <a:gd name="T5" fmla="*/ 1880035915 h 915"/>
              <a:gd name="T6" fmla="*/ 2147483647 w 3164"/>
              <a:gd name="T7" fmla="*/ 1383564511 h 915"/>
              <a:gd name="T8" fmla="*/ 2147483647 w 3164"/>
              <a:gd name="T9" fmla="*/ 1622980066 h 915"/>
              <a:gd name="T10" fmla="*/ 2147483647 w 3164"/>
              <a:gd name="T11" fmla="*/ 1144150544 h 915"/>
              <a:gd name="T12" fmla="*/ 2147483647 w 3164"/>
              <a:gd name="T13" fmla="*/ 922376870 h 915"/>
              <a:gd name="T14" fmla="*/ 2147483647 w 3164"/>
              <a:gd name="T15" fmla="*/ 718243490 h 915"/>
              <a:gd name="T16" fmla="*/ 2147483647 w 3164"/>
              <a:gd name="T17" fmla="*/ 461187641 h 915"/>
              <a:gd name="T18" fmla="*/ 2147483647 w 3164"/>
              <a:gd name="T19" fmla="*/ 221773674 h 915"/>
              <a:gd name="T20" fmla="*/ 2147483647 w 3164"/>
              <a:gd name="T21" fmla="*/ 0 h 9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64" h="915">
                <a:moveTo>
                  <a:pt x="0" y="915"/>
                </a:moveTo>
                <a:lnTo>
                  <a:pt x="312" y="827"/>
                </a:lnTo>
                <a:lnTo>
                  <a:pt x="617" y="746"/>
                </a:lnTo>
                <a:lnTo>
                  <a:pt x="1287" y="549"/>
                </a:lnTo>
                <a:lnTo>
                  <a:pt x="962" y="644"/>
                </a:lnTo>
                <a:lnTo>
                  <a:pt x="1592" y="454"/>
                </a:lnTo>
                <a:lnTo>
                  <a:pt x="1891" y="366"/>
                </a:lnTo>
                <a:lnTo>
                  <a:pt x="2175" y="285"/>
                </a:lnTo>
                <a:lnTo>
                  <a:pt x="2521" y="183"/>
                </a:lnTo>
                <a:lnTo>
                  <a:pt x="2853" y="88"/>
                </a:lnTo>
                <a:lnTo>
                  <a:pt x="3164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1" name="Freeform 5"/>
          <p:cNvSpPr>
            <a:spLocks/>
          </p:cNvSpPr>
          <p:nvPr/>
        </p:nvSpPr>
        <p:spPr bwMode="invGray">
          <a:xfrm>
            <a:off x="1979613" y="2119313"/>
            <a:ext cx="4926012" cy="1549400"/>
          </a:xfrm>
          <a:custGeom>
            <a:avLst/>
            <a:gdLst>
              <a:gd name="T0" fmla="*/ 0 w 3103"/>
              <a:gd name="T1" fmla="*/ 2147483647 h 976"/>
              <a:gd name="T2" fmla="*/ 801409606 w 3103"/>
              <a:gd name="T3" fmla="*/ 2147483647 h 976"/>
              <a:gd name="T4" fmla="*/ 1570056391 w 3103"/>
              <a:gd name="T5" fmla="*/ 2147483647 h 976"/>
              <a:gd name="T6" fmla="*/ 2147483647 w 3103"/>
              <a:gd name="T7" fmla="*/ 2147483647 h 976"/>
              <a:gd name="T8" fmla="*/ 2147483647 w 3103"/>
              <a:gd name="T9" fmla="*/ 1945560625 h 976"/>
              <a:gd name="T10" fmla="*/ 2147483647 w 3103"/>
              <a:gd name="T11" fmla="*/ 1723786875 h 976"/>
              <a:gd name="T12" fmla="*/ 2147483647 w 3103"/>
              <a:gd name="T13" fmla="*/ 1433969700 h 976"/>
              <a:gd name="T14" fmla="*/ 2147483647 w 3103"/>
              <a:gd name="T15" fmla="*/ 1161792825 h 976"/>
              <a:gd name="T16" fmla="*/ 2147483647 w 3103"/>
              <a:gd name="T17" fmla="*/ 733366263 h 976"/>
              <a:gd name="T18" fmla="*/ 2147483647 w 3103"/>
              <a:gd name="T19" fmla="*/ 425907200 h 976"/>
              <a:gd name="T20" fmla="*/ 2147483647 w 3103"/>
              <a:gd name="T21" fmla="*/ 0 h 9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03" h="976">
                <a:moveTo>
                  <a:pt x="0" y="976"/>
                </a:moveTo>
                <a:lnTo>
                  <a:pt x="318" y="922"/>
                </a:lnTo>
                <a:lnTo>
                  <a:pt x="623" y="894"/>
                </a:lnTo>
                <a:lnTo>
                  <a:pt x="955" y="854"/>
                </a:lnTo>
                <a:lnTo>
                  <a:pt x="1267" y="772"/>
                </a:lnTo>
                <a:lnTo>
                  <a:pt x="1572" y="684"/>
                </a:lnTo>
                <a:lnTo>
                  <a:pt x="1877" y="569"/>
                </a:lnTo>
                <a:lnTo>
                  <a:pt x="2175" y="461"/>
                </a:lnTo>
                <a:lnTo>
                  <a:pt x="2527" y="291"/>
                </a:lnTo>
                <a:lnTo>
                  <a:pt x="2805" y="169"/>
                </a:lnTo>
                <a:lnTo>
                  <a:pt x="3103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Freeform 6"/>
          <p:cNvSpPr>
            <a:spLocks/>
          </p:cNvSpPr>
          <p:nvPr/>
        </p:nvSpPr>
        <p:spPr bwMode="invGray">
          <a:xfrm>
            <a:off x="1979613" y="3398838"/>
            <a:ext cx="4991100" cy="1323975"/>
          </a:xfrm>
          <a:custGeom>
            <a:avLst/>
            <a:gdLst>
              <a:gd name="T0" fmla="*/ 0 w 3144"/>
              <a:gd name="T1" fmla="*/ 2101810313 h 834"/>
              <a:gd name="T2" fmla="*/ 786288750 w 3144"/>
              <a:gd name="T3" fmla="*/ 1743948125 h 834"/>
              <a:gd name="T4" fmla="*/ 1605340325 w 3144"/>
              <a:gd name="T5" fmla="*/ 1383566575 h 834"/>
              <a:gd name="T6" fmla="*/ 2147483647 w 3144"/>
              <a:gd name="T7" fmla="*/ 1043344688 h 834"/>
              <a:gd name="T8" fmla="*/ 2147483647 w 3144"/>
              <a:gd name="T9" fmla="*/ 735885625 h 834"/>
              <a:gd name="T10" fmla="*/ 2147483647 w 3144"/>
              <a:gd name="T11" fmla="*/ 514111875 h 834"/>
              <a:gd name="T12" fmla="*/ 2147483647 w 3144"/>
              <a:gd name="T13" fmla="*/ 342741250 h 834"/>
              <a:gd name="T14" fmla="*/ 2147483647 w 3144"/>
              <a:gd name="T15" fmla="*/ 257055938 h 834"/>
              <a:gd name="T16" fmla="*/ 2147483647 w 3144"/>
              <a:gd name="T17" fmla="*/ 171370625 h 834"/>
              <a:gd name="T18" fmla="*/ 2147483647 w 3144"/>
              <a:gd name="T19" fmla="*/ 85685313 h 834"/>
              <a:gd name="T20" fmla="*/ 2147483647 w 3144"/>
              <a:gd name="T21" fmla="*/ 0 h 8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44" h="834">
                <a:moveTo>
                  <a:pt x="0" y="834"/>
                </a:moveTo>
                <a:lnTo>
                  <a:pt x="312" y="692"/>
                </a:lnTo>
                <a:lnTo>
                  <a:pt x="637" y="549"/>
                </a:lnTo>
                <a:lnTo>
                  <a:pt x="962" y="414"/>
                </a:lnTo>
                <a:lnTo>
                  <a:pt x="1281" y="292"/>
                </a:lnTo>
                <a:lnTo>
                  <a:pt x="1586" y="204"/>
                </a:lnTo>
                <a:lnTo>
                  <a:pt x="1904" y="136"/>
                </a:lnTo>
                <a:lnTo>
                  <a:pt x="2202" y="102"/>
                </a:lnTo>
                <a:lnTo>
                  <a:pt x="2527" y="68"/>
                </a:lnTo>
                <a:lnTo>
                  <a:pt x="2832" y="34"/>
                </a:lnTo>
                <a:lnTo>
                  <a:pt x="3144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blackWhite">
          <a:xfrm>
            <a:off x="2312988" y="1536700"/>
            <a:ext cx="3659187" cy="3778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A0D6F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1885950" y="1901825"/>
            <a:ext cx="5089525" cy="3203575"/>
          </a:xfrm>
          <a:custGeom>
            <a:avLst/>
            <a:gdLst>
              <a:gd name="T0" fmla="*/ 0 w 3206"/>
              <a:gd name="T1" fmla="*/ 0 h 2018"/>
              <a:gd name="T2" fmla="*/ 0 w 3206"/>
              <a:gd name="T3" fmla="*/ 2147483647 h 2018"/>
              <a:gd name="T4" fmla="*/ 2147483647 w 3206"/>
              <a:gd name="T5" fmla="*/ 2147483647 h 20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06" h="2018">
                <a:moveTo>
                  <a:pt x="0" y="0"/>
                </a:moveTo>
                <a:lnTo>
                  <a:pt x="0" y="2018"/>
                </a:lnTo>
                <a:lnTo>
                  <a:pt x="3206" y="2018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1808163" y="2378075"/>
            <a:ext cx="7778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808163" y="1901825"/>
            <a:ext cx="7778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808163" y="2836863"/>
            <a:ext cx="7778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1808163" y="3297238"/>
            <a:ext cx="7778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1808163" y="4202113"/>
            <a:ext cx="7778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1808163" y="4656138"/>
            <a:ext cx="7778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1993900" y="5105400"/>
            <a:ext cx="1588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2497138" y="5105400"/>
            <a:ext cx="1587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2982913" y="5105400"/>
            <a:ext cx="1587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3498850" y="5105400"/>
            <a:ext cx="1588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4000500" y="5105400"/>
            <a:ext cx="1588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4486275" y="5105400"/>
            <a:ext cx="1588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4986338" y="5105400"/>
            <a:ext cx="1587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5472113" y="5105400"/>
            <a:ext cx="1587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6473825" y="5105400"/>
            <a:ext cx="1588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6969125" y="5105400"/>
            <a:ext cx="1588" cy="127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492760"/>
            <a:ext cx="9144000" cy="4924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t-EE" altLang="en-US" sz="3200" dirty="0" smtClean="0"/>
              <a:t>REVERSAL: kuna tekib ateroomi </a:t>
            </a:r>
            <a:r>
              <a:rPr lang="et-EE" altLang="en-US" sz="3200" dirty="0" smtClean="0"/>
              <a:t>regressioon?</a:t>
            </a:r>
            <a:endParaRPr lang="en-GB" altLang="en-US" sz="3200" dirty="0" smtClean="0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252663" y="5491163"/>
            <a:ext cx="4395787" cy="2154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n-US" sz="1400" b="1" dirty="0">
                <a:solidFill>
                  <a:schemeClr val="bg1"/>
                </a:solidFill>
              </a:rPr>
              <a:t>LCL-C languse %</a:t>
            </a:r>
            <a:endParaRPr lang="en-GB" altLang="en-US" sz="1400" b="1" dirty="0">
              <a:solidFill>
                <a:schemeClr val="bg1"/>
              </a:solidFill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463675" y="1754188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20</a:t>
            </a:r>
            <a:endParaRPr lang="en-GB" altLang="en-US" sz="140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1463675" y="22098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15</a:t>
            </a:r>
            <a:endParaRPr lang="en-GB" altLang="en-US" sz="1400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463675" y="26670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10</a:t>
            </a:r>
            <a:endParaRPr lang="en-GB" altLang="en-US" sz="1400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562100" y="3122613"/>
            <a:ext cx="282575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5</a:t>
            </a:r>
            <a:endParaRPr lang="en-GB" altLang="en-US" sz="1400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562100" y="3579813"/>
            <a:ext cx="282575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</a:t>
            </a:r>
            <a:endParaRPr lang="en-GB" altLang="en-US" sz="1400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503363" y="4035425"/>
            <a:ext cx="341312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-5</a:t>
            </a:r>
            <a:endParaRPr lang="en-GB" altLang="en-US" sz="1400"/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404938" y="4492625"/>
            <a:ext cx="439737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-10</a:t>
            </a:r>
            <a:endParaRPr lang="en-GB" altLang="en-US" sz="1400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1404938" y="4949825"/>
            <a:ext cx="439737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-15</a:t>
            </a:r>
            <a:endParaRPr lang="en-GB" altLang="en-US" sz="1400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 rot="16200000">
            <a:off x="-12335" y="3325912"/>
            <a:ext cx="268214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n-US" sz="1400" b="1" dirty="0" err="1">
                <a:solidFill>
                  <a:schemeClr val="bg1"/>
                </a:solidFill>
              </a:rPr>
              <a:t>Ateroomi</a:t>
            </a:r>
            <a:r>
              <a:rPr lang="et-EE" altLang="en-US" sz="1400" b="1" dirty="0">
                <a:solidFill>
                  <a:schemeClr val="bg1"/>
                </a:solidFill>
              </a:rPr>
              <a:t> mahu muutus</a:t>
            </a:r>
            <a:r>
              <a:rPr lang="en-GB" altLang="en-US" sz="1400" b="1" dirty="0">
                <a:solidFill>
                  <a:schemeClr val="bg1"/>
                </a:solidFill>
              </a:rPr>
              <a:t>, mm</a:t>
            </a:r>
            <a:r>
              <a:rPr lang="en-GB" altLang="en-US" sz="1400" b="1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1744663" y="5203825"/>
            <a:ext cx="439737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-80</a:t>
            </a:r>
            <a:endParaRPr lang="en-GB" altLang="en-US" sz="1400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247900" y="5203825"/>
            <a:ext cx="439738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-70</a:t>
            </a:r>
            <a:endParaRPr lang="en-GB" altLang="en-US" sz="1400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763838" y="5203825"/>
            <a:ext cx="439737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-60</a:t>
            </a:r>
            <a:endParaRPr lang="en-GB" altLang="en-US" sz="1400"/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3268663" y="5203825"/>
            <a:ext cx="439737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-50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3760788" y="5203825"/>
            <a:ext cx="439737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-40</a:t>
            </a:r>
            <a:endParaRPr lang="en-GB" altLang="en-US" sz="1400"/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4241800" y="5203825"/>
            <a:ext cx="439738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-30</a:t>
            </a:r>
            <a:endParaRPr lang="en-GB" altLang="en-US" sz="1400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770438" y="5203825"/>
            <a:ext cx="439737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-20</a:t>
            </a:r>
            <a:endParaRPr lang="en-GB" altLang="en-US" sz="1400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5240338" y="5203825"/>
            <a:ext cx="439737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-10</a:t>
            </a:r>
            <a:endParaRPr lang="en-GB" altLang="en-US" sz="1400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5840413" y="5203825"/>
            <a:ext cx="282575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</a:t>
            </a:r>
            <a:endParaRPr lang="en-GB" altLang="en-US" sz="1400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6272213" y="5203825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10</a:t>
            </a:r>
            <a:endParaRPr lang="en-GB" altLang="en-US" sz="1400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6780213" y="5203825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20</a:t>
            </a:r>
            <a:endParaRPr lang="en-GB" altLang="en-US" sz="1400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349500" y="1592263"/>
            <a:ext cx="3602038" cy="549275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n-US" sz="1800" b="1" dirty="0" err="1">
                <a:solidFill>
                  <a:schemeClr val="bg1"/>
                </a:solidFill>
              </a:rPr>
              <a:t>Atorva</a:t>
            </a:r>
            <a:r>
              <a:rPr lang="et-EE" altLang="en-US" sz="1800" b="1" dirty="0">
                <a:solidFill>
                  <a:schemeClr val="bg1"/>
                </a:solidFill>
              </a:rPr>
              <a:t> 80 mg või </a:t>
            </a:r>
            <a:r>
              <a:rPr lang="et-EE" altLang="en-US" sz="1800" b="1" dirty="0" err="1">
                <a:solidFill>
                  <a:schemeClr val="bg1"/>
                </a:solidFill>
              </a:rPr>
              <a:t>Prava</a:t>
            </a:r>
            <a:r>
              <a:rPr lang="et-EE" altLang="en-US" sz="1800" b="1" dirty="0">
                <a:solidFill>
                  <a:schemeClr val="bg1"/>
                </a:solidFill>
              </a:rPr>
              <a:t> 40 mg</a:t>
            </a:r>
            <a:r>
              <a:rPr lang="en-GB" altLang="en-US" sz="1800" b="1" dirty="0">
                <a:solidFill>
                  <a:schemeClr val="bg1"/>
                </a:solidFill>
              </a:rPr>
              <a:t> (n=502)</a:t>
            </a: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1538288" y="5765800"/>
            <a:ext cx="5638800" cy="50800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black">
          <a:xfrm>
            <a:off x="1371600" y="5745163"/>
            <a:ext cx="6400800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LDL-C</a:t>
            </a:r>
            <a:r>
              <a:rPr lang="et-EE" altLang="en-US" sz="2000" b="1">
                <a:solidFill>
                  <a:schemeClr val="bg1"/>
                </a:solidFill>
              </a:rPr>
              <a:t> 50%-line langus peatab ateroskleroosiprotsessi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>
            <a:off x="3352800" y="3505200"/>
            <a:ext cx="400050" cy="3857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50000"/>
              </a:spcBef>
              <a:buClr>
                <a:schemeClr val="tx2"/>
              </a:buClr>
              <a:buSzPct val="145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5000"/>
              </a:spcBef>
              <a:buClr>
                <a:srgbClr val="FFCC00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5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ClrTx/>
              <a:buSzTx/>
              <a:buFontTx/>
              <a:buNone/>
            </a:pPr>
            <a:endParaRPr lang="en-GB" altLang="en-US" sz="11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203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Statiinide talumatus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43363"/>
            <a:ext cx="6400800" cy="6463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3858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Statiintolerantsi liigid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2272399"/>
            <a:ext cx="6843713" cy="3108543"/>
          </a:xfrm>
        </p:spPr>
        <p:txBody>
          <a:bodyPr/>
          <a:lstStyle/>
          <a:p>
            <a:r>
              <a:rPr lang="et-EE" dirty="0" smtClean="0"/>
              <a:t>Täielik - 3 statiini on algannuses osutunud talumatuteks</a:t>
            </a:r>
          </a:p>
          <a:p>
            <a:endParaRPr lang="et-EE" dirty="0" smtClean="0"/>
          </a:p>
          <a:p>
            <a:r>
              <a:rPr lang="et-EE" dirty="0" smtClean="0"/>
              <a:t>Osaline – eesmärkvaäärtuste saavutamiseks vajalik kõrge statiinidoos pole kasutatav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511605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91027"/>
            <a:ext cx="8634412" cy="1138773"/>
          </a:xfrm>
        </p:spPr>
        <p:txBody>
          <a:bodyPr/>
          <a:lstStyle/>
          <a:p>
            <a:r>
              <a:rPr lang="et-EE" dirty="0" smtClean="0"/>
              <a:t>Statiinide talumatuse raskendajad/tekitajad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64" y="1691154"/>
            <a:ext cx="7983710" cy="4708981"/>
          </a:xfrm>
        </p:spPr>
        <p:txBody>
          <a:bodyPr/>
          <a:lstStyle/>
          <a:p>
            <a:r>
              <a:rPr lang="et-EE" sz="2400" dirty="0" smtClean="0"/>
              <a:t>Eelnevad lihashaigused/sümptoomid</a:t>
            </a:r>
          </a:p>
          <a:p>
            <a:r>
              <a:rPr lang="et-EE" sz="2400" dirty="0" smtClean="0"/>
              <a:t>D-vitamiini ja Q10 </a:t>
            </a:r>
            <a:r>
              <a:rPr lang="et-EE" sz="2400" dirty="0"/>
              <a:t>koensüümi </a:t>
            </a:r>
            <a:r>
              <a:rPr lang="et-EE" sz="2400" dirty="0" smtClean="0"/>
              <a:t>puudus</a:t>
            </a:r>
          </a:p>
          <a:p>
            <a:r>
              <a:rPr lang="et-EE" sz="2400" dirty="0"/>
              <a:t>S</a:t>
            </a:r>
            <a:r>
              <a:rPr lang="et-EE" sz="2400" dirty="0" smtClean="0"/>
              <a:t>uur kehaline koormus</a:t>
            </a:r>
          </a:p>
          <a:p>
            <a:r>
              <a:rPr lang="et-EE" sz="2400" dirty="0" smtClean="0"/>
              <a:t>Diabeet, hüpotüreoidism, maksa- ja neerupuudulikkus</a:t>
            </a:r>
          </a:p>
          <a:p>
            <a:r>
              <a:rPr lang="et-EE" sz="2400" dirty="0" smtClean="0"/>
              <a:t>Ravimid (amiodaroon, </a:t>
            </a:r>
            <a:r>
              <a:rPr lang="et-EE" sz="2400" dirty="0" err="1" smtClean="0"/>
              <a:t>verapamiil</a:t>
            </a:r>
            <a:r>
              <a:rPr lang="et-EE" sz="2400" dirty="0" smtClean="0"/>
              <a:t>, makroliidid, gemfibrosiil jt)</a:t>
            </a:r>
          </a:p>
          <a:p>
            <a:r>
              <a:rPr lang="et-EE" sz="2400" dirty="0" smtClean="0"/>
              <a:t>Naissugu, kõrge vanus</a:t>
            </a:r>
          </a:p>
          <a:p>
            <a:r>
              <a:rPr lang="et-EE" sz="2400" dirty="0" smtClean="0"/>
              <a:t>Madal KMI</a:t>
            </a:r>
          </a:p>
          <a:p>
            <a:r>
              <a:rPr lang="et-EE" sz="2400" dirty="0" smtClean="0"/>
              <a:t>Alkoholi kuritarvitamine, greibimahl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1319595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952500"/>
            <a:ext cx="6619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127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7163"/>
            <a:ext cx="831532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146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90500"/>
            <a:ext cx="8634412" cy="1139825"/>
          </a:xfrm>
        </p:spPr>
        <p:txBody>
          <a:bodyPr/>
          <a:lstStyle/>
          <a:p>
            <a:pPr>
              <a:defRPr/>
            </a:pPr>
            <a:r>
              <a:rPr lang="et-EE" dirty="0" smtClean="0"/>
              <a:t>Kas </a:t>
            </a:r>
            <a:r>
              <a:rPr lang="et-EE" dirty="0" err="1" smtClean="0"/>
              <a:t>fibraatidel</a:t>
            </a:r>
            <a:r>
              <a:rPr lang="et-EE" dirty="0" smtClean="0"/>
              <a:t> on endiselt kohta </a:t>
            </a:r>
            <a:r>
              <a:rPr lang="et-EE" dirty="0" err="1" smtClean="0"/>
              <a:t>düslipideemia</a:t>
            </a:r>
            <a:r>
              <a:rPr lang="et-EE" dirty="0" smtClean="0"/>
              <a:t> ravis?</a:t>
            </a:r>
            <a:endParaRPr lang="en-GB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7632700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5208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95338"/>
            <a:ext cx="79724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281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50" y="2290227"/>
            <a:ext cx="8085138" cy="1138773"/>
          </a:xfrm>
        </p:spPr>
        <p:txBody>
          <a:bodyPr/>
          <a:lstStyle/>
          <a:p>
            <a:r>
              <a:rPr lang="et-EE" dirty="0"/>
              <a:t>Revolutsioon ateroskleroosi ravis: PCSK9 inhibiitorid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6607201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36576"/>
            <a:ext cx="7609252" cy="109728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CSK9 </a:t>
            </a:r>
            <a:r>
              <a:rPr lang="en-US" b="1" dirty="0" err="1" smtClean="0">
                <a:solidFill>
                  <a:schemeClr val="bg1"/>
                </a:solidFill>
              </a:rPr>
              <a:t>inhibitsioon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t-EE" b="1" dirty="0" smtClean="0">
                <a:solidFill>
                  <a:schemeClr val="bg1"/>
                </a:solidFill>
              </a:rPr>
              <a:t>suurendab </a:t>
            </a:r>
            <a:r>
              <a:rPr lang="en-US" b="1" dirty="0" smtClean="0">
                <a:solidFill>
                  <a:schemeClr val="bg1"/>
                </a:solidFill>
              </a:rPr>
              <a:t>LDL-</a:t>
            </a:r>
            <a:r>
              <a:rPr lang="et-EE" b="1" dirty="0" smtClean="0">
                <a:solidFill>
                  <a:schemeClr val="bg1"/>
                </a:solidFill>
              </a:rPr>
              <a:t>retse</a:t>
            </a:r>
            <a:r>
              <a:rPr lang="en-GB" b="1" smtClean="0">
                <a:solidFill>
                  <a:schemeClr val="bg1"/>
                </a:solidFill>
              </a:rPr>
              <a:t>p</a:t>
            </a:r>
            <a:r>
              <a:rPr lang="et-EE" b="1" smtClean="0">
                <a:solidFill>
                  <a:schemeClr val="bg1"/>
                </a:solidFill>
              </a:rPr>
              <a:t>torite </a:t>
            </a:r>
            <a:r>
              <a:rPr lang="et-EE" b="1" dirty="0" smtClean="0">
                <a:solidFill>
                  <a:schemeClr val="bg1"/>
                </a:solidFill>
              </a:rPr>
              <a:t>arvu ja funktsioonivõimet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875" y="6538280"/>
            <a:ext cx="5034792" cy="246221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LDL-C, </a:t>
            </a:r>
            <a:r>
              <a:rPr lang="en-GB" altLang="en-US" dirty="0" smtClean="0">
                <a:solidFill>
                  <a:schemeClr val="bg1"/>
                </a:solidFill>
              </a:rPr>
              <a:t>low-density </a:t>
            </a:r>
            <a:r>
              <a:rPr lang="en-GB" altLang="en-US" dirty="0">
                <a:solidFill>
                  <a:schemeClr val="bg1"/>
                </a:solidFill>
              </a:rPr>
              <a:t>lipoprotein cholesterol; </a:t>
            </a:r>
            <a:r>
              <a:rPr lang="en-GB" altLang="en-US" dirty="0" smtClean="0">
                <a:solidFill>
                  <a:schemeClr val="bg1"/>
                </a:solidFill>
              </a:rPr>
              <a:t>LDL-R</a:t>
            </a:r>
            <a:r>
              <a:rPr lang="en-GB" altLang="en-US" dirty="0">
                <a:solidFill>
                  <a:schemeClr val="bg1"/>
                </a:solidFill>
              </a:rPr>
              <a:t>, </a:t>
            </a:r>
            <a:r>
              <a:rPr lang="en-GB" altLang="en-US" dirty="0" smtClean="0">
                <a:solidFill>
                  <a:schemeClr val="bg1"/>
                </a:solidFill>
              </a:rPr>
              <a:t>low-density </a:t>
            </a:r>
            <a:r>
              <a:rPr lang="en-GB" altLang="en-US" dirty="0">
                <a:solidFill>
                  <a:schemeClr val="bg1"/>
                </a:solidFill>
              </a:rPr>
              <a:t>lipoprotein receptor; PCSK9, </a:t>
            </a:r>
            <a:r>
              <a:rPr lang="en-US" altLang="en-US" dirty="0" err="1">
                <a:solidFill>
                  <a:schemeClr val="bg1"/>
                </a:solidFill>
              </a:rPr>
              <a:t>p</a:t>
            </a:r>
            <a:r>
              <a:rPr lang="en-US" dirty="0" err="1">
                <a:solidFill>
                  <a:schemeClr val="bg1"/>
                </a:solidFill>
              </a:rPr>
              <a:t>roprotein</a:t>
            </a:r>
            <a:r>
              <a:rPr lang="en-US" dirty="0">
                <a:solidFill>
                  <a:schemeClr val="bg1"/>
                </a:solidFill>
              </a:rPr>
              <a:t> convertase </a:t>
            </a:r>
            <a:r>
              <a:rPr lang="en-US" dirty="0" err="1">
                <a:solidFill>
                  <a:schemeClr val="bg1"/>
                </a:solidFill>
              </a:rPr>
              <a:t>subtilisin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kexin</a:t>
            </a:r>
            <a:r>
              <a:rPr lang="en-US" dirty="0">
                <a:solidFill>
                  <a:schemeClr val="bg1"/>
                </a:solidFill>
              </a:rPr>
              <a:t> type </a:t>
            </a:r>
            <a:r>
              <a:rPr lang="en-US" dirty="0" smtClean="0">
                <a:solidFill>
                  <a:schemeClr val="bg1"/>
                </a:solidFill>
              </a:rPr>
              <a:t>9</a:t>
            </a:r>
            <a:r>
              <a:rPr lang="en-GB" altLang="en-US" dirty="0" smtClean="0">
                <a:solidFill>
                  <a:schemeClr val="bg1"/>
                </a:solidFill>
              </a:rPr>
              <a:t>.</a:t>
            </a:r>
            <a:endParaRPr lang="en-GB" altLang="en-US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Horton JD, et al. J Lipid Res 2009;50:S172</a:t>
            </a:r>
            <a:r>
              <a:rPr lang="en-GB" altLang="en-US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7.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Abifadel</a:t>
            </a:r>
            <a:r>
              <a:rPr lang="en-US" dirty="0">
                <a:solidFill>
                  <a:schemeClr val="bg1"/>
                </a:solidFill>
              </a:rPr>
              <a:t> M, et al. Hum </a:t>
            </a:r>
            <a:r>
              <a:rPr lang="en-US" dirty="0" err="1">
                <a:solidFill>
                  <a:schemeClr val="bg1"/>
                </a:solidFill>
              </a:rPr>
              <a:t>Mutat</a:t>
            </a:r>
            <a:r>
              <a:rPr lang="en-US" dirty="0">
                <a:solidFill>
                  <a:schemeClr val="bg1"/>
                </a:solidFill>
              </a:rPr>
              <a:t> 2009;30:520</a:t>
            </a:r>
            <a:r>
              <a:rPr lang="en-GB" altLang="en-US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9.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Steinberg D, et al. </a:t>
            </a:r>
            <a:r>
              <a:rPr lang="en-US" dirty="0" err="1">
                <a:solidFill>
                  <a:schemeClr val="bg1"/>
                </a:solidFill>
              </a:rPr>
              <a:t>Proc</a:t>
            </a:r>
            <a:r>
              <a:rPr lang="en-US" dirty="0">
                <a:solidFill>
                  <a:schemeClr val="bg1"/>
                </a:solidFill>
              </a:rPr>
              <a:t> Natl </a:t>
            </a:r>
            <a:r>
              <a:rPr lang="en-US" dirty="0" err="1">
                <a:solidFill>
                  <a:schemeClr val="bg1"/>
                </a:solidFill>
              </a:rPr>
              <a:t>Acad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Sci</a:t>
            </a:r>
            <a:r>
              <a:rPr lang="en-US" dirty="0">
                <a:solidFill>
                  <a:schemeClr val="bg1"/>
                </a:solidFill>
              </a:rPr>
              <a:t> USA 2009;106:9546</a:t>
            </a:r>
            <a:r>
              <a:rPr lang="en-GB" altLang="en-US" dirty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7.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314" y="1668313"/>
            <a:ext cx="3326419" cy="348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0935" y="1645442"/>
            <a:ext cx="3326420" cy="35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4458" y="5163603"/>
            <a:ext cx="3486132" cy="712185"/>
          </a:xfrm>
          <a:prstGeom prst="roundRect">
            <a:avLst/>
          </a:prstGeom>
          <a:solidFill>
            <a:srgbClr val="FF99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4002" tIns="32001" rIns="64002" bIns="3200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 u="sng" dirty="0" smtClean="0">
                <a:solidFill>
                  <a:srgbClr val="FFFFFF"/>
                </a:solidFill>
              </a:rPr>
              <a:t>Vähem</a:t>
            </a:r>
            <a:r>
              <a:rPr lang="en-US" sz="1600" b="1" dirty="0" smtClean="0">
                <a:solidFill>
                  <a:srgbClr val="FFFFFF"/>
                </a:solidFill>
              </a:rPr>
              <a:t> LDL-</a:t>
            </a:r>
            <a:r>
              <a:rPr lang="et-EE" sz="1600" b="1" dirty="0" smtClean="0">
                <a:solidFill>
                  <a:srgbClr val="FFFFFF"/>
                </a:solidFill>
              </a:rPr>
              <a:t>retseptoreid</a:t>
            </a:r>
            <a:endParaRPr lang="en-US" sz="1600" b="1" baseline="30000" dirty="0">
              <a:solidFill>
                <a:srgbClr val="FFFFFF"/>
              </a:solidFill>
            </a:endParaRPr>
          </a:p>
          <a:p>
            <a:pPr algn="ctr"/>
            <a:r>
              <a:rPr lang="et-EE" sz="1600" b="1" dirty="0" smtClean="0">
                <a:solidFill>
                  <a:srgbClr val="FFFFFF"/>
                </a:solidFill>
              </a:rPr>
              <a:t>Kõrgem plasma </a:t>
            </a:r>
            <a:r>
              <a:rPr lang="en-US" sz="1600" b="1" dirty="0" smtClean="0">
                <a:solidFill>
                  <a:srgbClr val="FFFFFF"/>
                </a:solidFill>
              </a:rPr>
              <a:t>LDL-C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76676" y="5145256"/>
            <a:ext cx="3514937" cy="712185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4002" tIns="32001" rIns="64002" bIns="3200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 dirty="0" smtClean="0">
                <a:solidFill>
                  <a:srgbClr val="FFFFFF"/>
                </a:solidFill>
              </a:rPr>
              <a:t>Rohkem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LDL-</a:t>
            </a:r>
            <a:r>
              <a:rPr lang="en-US" sz="1600" b="1" dirty="0" err="1">
                <a:solidFill>
                  <a:srgbClr val="FFFFFF"/>
                </a:solidFill>
              </a:rPr>
              <a:t>retseptoreid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/>
            <a:r>
              <a:rPr lang="et-EE" sz="1600" b="1" dirty="0" smtClean="0">
                <a:solidFill>
                  <a:srgbClr val="FFFFFF"/>
                </a:solidFill>
              </a:rPr>
              <a:t>Madalam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plasma LDL-C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535212" y="1231341"/>
            <a:ext cx="373448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 dirty="0" smtClean="0">
                <a:solidFill>
                  <a:srgbClr val="FF0000"/>
                </a:solidFill>
              </a:rPr>
              <a:t>Suurenenud </a:t>
            </a:r>
            <a:r>
              <a:rPr lang="en-US" sz="2000" b="1" dirty="0" smtClean="0">
                <a:solidFill>
                  <a:srgbClr val="FF0000"/>
                </a:solidFill>
              </a:rPr>
              <a:t>PCSK9 fun</a:t>
            </a:r>
            <a:r>
              <a:rPr lang="et-EE" sz="2000" b="1" dirty="0" smtClean="0">
                <a:solidFill>
                  <a:srgbClr val="FF0000"/>
                </a:solidFill>
              </a:rPr>
              <a:t>k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t-EE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io</a:t>
            </a:r>
            <a:r>
              <a:rPr lang="et-EE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n 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4874299" y="1231341"/>
            <a:ext cx="373448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 dirty="0" smtClean="0">
                <a:solidFill>
                  <a:srgbClr val="92D050"/>
                </a:solidFill>
              </a:rPr>
              <a:t>Pidurdunud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</a:rPr>
              <a:t>PCSK9</a:t>
            </a:r>
            <a:r>
              <a:rPr lang="et-EE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funktsioon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10315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5930357"/>
            <a:ext cx="24479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687388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t-EE" altLang="et-EE" sz="1800">
              <a:solidFill>
                <a:srgbClr val="FFFFFF"/>
              </a:solidFill>
            </a:endParaRPr>
          </a:p>
        </p:txBody>
      </p:sp>
      <p:sp>
        <p:nvSpPr>
          <p:cNvPr id="19459" name="Date Placeholder 3"/>
          <p:cNvSpPr txBox="1">
            <a:spLocks noGrp="1"/>
          </p:cNvSpPr>
          <p:nvPr/>
        </p:nvSpPr>
        <p:spPr bwMode="auto">
          <a:xfrm>
            <a:off x="0" y="6223000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635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t-EE" sz="1100">
                <a:solidFill>
                  <a:srgbClr val="999999"/>
                </a:solidFill>
                <a:latin typeface="Helvetica" panose="020B0604020202020204" pitchFamily="34" charset="0"/>
              </a:rPr>
              <a:t>Date of download:  4/3/2016</a:t>
            </a:r>
          </a:p>
        </p:txBody>
      </p:sp>
      <p:sp>
        <p:nvSpPr>
          <p:cNvPr id="19460" name="Footer Placeholder 4"/>
          <p:cNvSpPr txBox="1">
            <a:spLocks noGrp="1"/>
          </p:cNvSpPr>
          <p:nvPr/>
        </p:nvSpPr>
        <p:spPr bwMode="auto">
          <a:xfrm>
            <a:off x="2971800" y="6223000"/>
            <a:ext cx="3200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t-EE" sz="1100">
                <a:solidFill>
                  <a:srgbClr val="999999"/>
                </a:solidFill>
                <a:latin typeface="Helvetica" panose="020B0604020202020204" pitchFamily="34" charset="0"/>
              </a:rPr>
              <a:t>Copyright © 2016 American Medical Association. All rights reserved.</a:t>
            </a:r>
          </a:p>
        </p:txBody>
      </p:sp>
      <p:sp>
        <p:nvSpPr>
          <p:cNvPr id="19461" name="Text Placeholder 2"/>
          <p:cNvSpPr txBox="1">
            <a:spLocks/>
          </p:cNvSpPr>
          <p:nvPr/>
        </p:nvSpPr>
        <p:spPr bwMode="auto">
          <a:xfrm>
            <a:off x="0" y="69215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t-EE" sz="1300">
                <a:solidFill>
                  <a:srgbClr val="103154"/>
                </a:solidFill>
                <a:latin typeface="Helvetica" panose="020B0604020202020204" pitchFamily="34" charset="0"/>
              </a:rPr>
              <a:t>From: </a:t>
            </a:r>
            <a:r>
              <a:rPr lang="en-US" altLang="et-EE" sz="1300" b="1">
                <a:solidFill>
                  <a:srgbClr val="103154"/>
                </a:solidFill>
                <a:latin typeface="Helvetica" panose="020B0604020202020204" pitchFamily="34" charset="0"/>
              </a:rPr>
              <a:t>Efficacy and Tolerability of Evolocumab vs Ezetimibe in Patients With Muscle-Related Statin Intolerance:  The GAUSS-3 Randomized Clinical Trial</a:t>
            </a:r>
          </a:p>
        </p:txBody>
      </p:sp>
      <p:cxnSp>
        <p:nvCxnSpPr>
          <p:cNvPr id="19462" name="Straight Connector 8"/>
          <p:cNvCxnSpPr>
            <a:cxnSpLocks noChangeShapeType="1"/>
          </p:cNvCxnSpPr>
          <p:nvPr/>
        </p:nvCxnSpPr>
        <p:spPr bwMode="auto">
          <a:xfrm flipV="1">
            <a:off x="0" y="6215063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Text Placeholder 2"/>
          <p:cNvSpPr txBox="1">
            <a:spLocks/>
          </p:cNvSpPr>
          <p:nvPr/>
        </p:nvSpPr>
        <p:spPr bwMode="auto">
          <a:xfrm>
            <a:off x="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t-EE" sz="1200">
                <a:solidFill>
                  <a:srgbClr val="103154"/>
                </a:solidFill>
                <a:latin typeface="Helvetica" panose="020B0604020202020204" pitchFamily="34" charset="0"/>
              </a:rPr>
              <a:t>JAMA. Published online  April 03, 2016. doi:10.1001/jama.2016.3608</a:t>
            </a:r>
          </a:p>
        </p:txBody>
      </p:sp>
      <p:sp>
        <p:nvSpPr>
          <p:cNvPr id="19464" name="Text Placeholder 2"/>
          <p:cNvSpPr txBox="1">
            <a:spLocks/>
          </p:cNvSpPr>
          <p:nvPr/>
        </p:nvSpPr>
        <p:spPr bwMode="auto">
          <a:xfrm>
            <a:off x="0" y="557530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t-EE" sz="1200">
                <a:solidFill>
                  <a:srgbClr val="103154"/>
                </a:solidFill>
                <a:latin typeface="Helvetica" panose="020B0604020202020204" pitchFamily="34" charset="0"/>
              </a:rPr>
              <a:t>Mean Percent Change in Low-Density Lipoprotein Cholesterol Level During Randomized Treatment With Ezetimibe or Evolocumab, GAUSS-3 TrialEzetimibe dose, 10 mg daily; evolocumab dose, 140 mg 3 times monthly (420 mg total dosage). GAUSS-3 indicates Goal Achievement After Utilizing an Anti-PCSK9 Antibody in Statin Intolerant Subjects 3. Error bars indicate 95% CIs.
</a:t>
            </a:r>
          </a:p>
        </p:txBody>
      </p: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0" y="5305425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t-EE" sz="1200">
                <a:solidFill>
                  <a:srgbClr val="103154"/>
                </a:solidFill>
              </a:rPr>
              <a:t>Figure Legend: </a:t>
            </a:r>
          </a:p>
        </p:txBody>
      </p:sp>
      <p:cxnSp>
        <p:nvCxnSpPr>
          <p:cNvPr id="19466" name="Straight Connector 5"/>
          <p:cNvCxnSpPr>
            <a:cxnSpLocks noChangeShapeType="1"/>
          </p:cNvCxnSpPr>
          <p:nvPr/>
        </p:nvCxnSpPr>
        <p:spPr bwMode="auto">
          <a:xfrm>
            <a:off x="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7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7000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 descr="Co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148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6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2" y="840053"/>
            <a:ext cx="803142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254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xfrm>
            <a:off x="0" y="222250"/>
            <a:ext cx="9144000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altLang="en-US" dirty="0">
                <a:latin typeface="Arial" charset="0"/>
              </a:rPr>
              <a:t>Alirocumab Maintained </a:t>
            </a:r>
            <a:r>
              <a:rPr lang="en-GB" altLang="en-US" dirty="0" smtClean="0">
                <a:latin typeface="Arial" charset="0"/>
              </a:rPr>
              <a:t>Consistent </a:t>
            </a:r>
            <a:r>
              <a:rPr lang="en-GB" altLang="en-US" dirty="0">
                <a:latin typeface="Arial" charset="0"/>
              </a:rPr>
              <a:t/>
            </a:r>
            <a:br>
              <a:rPr lang="en-GB" altLang="en-US" dirty="0">
                <a:latin typeface="Arial" charset="0"/>
              </a:rPr>
            </a:br>
            <a:r>
              <a:rPr lang="en-GB" altLang="en-US" dirty="0">
                <a:latin typeface="Arial" charset="0"/>
              </a:rPr>
              <a:t>LDL-C Reductions </a:t>
            </a:r>
            <a:r>
              <a:rPr lang="en-GB" altLang="en-US" dirty="0" smtClean="0">
                <a:latin typeface="Arial" charset="0"/>
              </a:rPr>
              <a:t>Over </a:t>
            </a:r>
            <a:r>
              <a:rPr lang="en-GB" altLang="en-US" dirty="0">
                <a:latin typeface="Arial" charset="0"/>
              </a:rPr>
              <a:t>52 Weeks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020" y="6634163"/>
            <a:ext cx="352425" cy="2238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436905" y="2134568"/>
          <a:ext cx="8212675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52"/>
          <p:cNvSpPr txBox="1">
            <a:spLocks noChangeArrowheads="1"/>
          </p:cNvSpPr>
          <p:nvPr/>
        </p:nvSpPr>
        <p:spPr bwMode="auto">
          <a:xfrm>
            <a:off x="3851900" y="6053310"/>
            <a:ext cx="74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Week</a:t>
            </a:r>
          </a:p>
        </p:txBody>
      </p:sp>
      <p:sp>
        <p:nvSpPr>
          <p:cNvPr id="26" name="TextBox 52"/>
          <p:cNvSpPr txBox="1">
            <a:spLocks noChangeArrowheads="1"/>
          </p:cNvSpPr>
          <p:nvPr/>
        </p:nvSpPr>
        <p:spPr bwMode="auto">
          <a:xfrm>
            <a:off x="3419840" y="2226913"/>
            <a:ext cx="1656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118.9 mg/</a:t>
            </a:r>
            <a:r>
              <a:rPr lang="en-GB" sz="16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dL</a:t>
            </a: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/>
            </a:r>
            <a:b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</a:br>
            <a:r>
              <a:rPr lang="en-GB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(+0.8%)</a:t>
            </a:r>
          </a:p>
        </p:txBody>
      </p:sp>
      <p:sp>
        <p:nvSpPr>
          <p:cNvPr id="27" name="TextBox 52"/>
          <p:cNvSpPr txBox="1">
            <a:spLocks noChangeArrowheads="1"/>
          </p:cNvSpPr>
          <p:nvPr/>
        </p:nvSpPr>
        <p:spPr bwMode="auto">
          <a:xfrm>
            <a:off x="3612630" y="4622393"/>
            <a:ext cx="1270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48.3 mg/</a:t>
            </a:r>
            <a:r>
              <a:rPr lang="en-GB" sz="16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dL</a:t>
            </a: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/>
            </a:r>
            <a:b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</a:br>
            <a:r>
              <a:rPr lang="en-GB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(−61.0%)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7020340" y="2103216"/>
            <a:ext cx="1583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123.0 mg/dL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(+4.4%)</a:t>
            </a:r>
          </a:p>
        </p:txBody>
      </p:sp>
      <p:sp>
        <p:nvSpPr>
          <p:cNvPr id="38" name="TextBox 52"/>
          <p:cNvSpPr txBox="1">
            <a:spLocks noChangeArrowheads="1"/>
          </p:cNvSpPr>
          <p:nvPr/>
        </p:nvSpPr>
        <p:spPr bwMode="auto">
          <a:xfrm>
            <a:off x="7237448" y="4422925"/>
            <a:ext cx="115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53.1 mg/dL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GB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(−56.8%)</a:t>
            </a:r>
          </a:p>
        </p:txBody>
      </p:sp>
      <p:sp>
        <p:nvSpPr>
          <p:cNvPr id="44" name="TextBox 52"/>
          <p:cNvSpPr txBox="1">
            <a:spLocks noChangeArrowheads="1"/>
          </p:cNvSpPr>
          <p:nvPr/>
        </p:nvSpPr>
        <p:spPr bwMode="auto">
          <a:xfrm>
            <a:off x="3631759" y="1844780"/>
            <a:ext cx="9823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Placebo</a:t>
            </a:r>
            <a:endParaRPr lang="en-GB" sz="1600" dirty="0" smtClean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203810" y="2014057"/>
            <a:ext cx="338137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52"/>
          <p:cNvSpPr txBox="1">
            <a:spLocks noChangeArrowheads="1"/>
          </p:cNvSpPr>
          <p:nvPr/>
        </p:nvSpPr>
        <p:spPr bwMode="auto">
          <a:xfrm>
            <a:off x="1841342" y="1844780"/>
            <a:ext cx="2785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Alirocumab</a:t>
            </a:r>
            <a:endParaRPr lang="en-GB" sz="1600" dirty="0" smtClean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409061" y="2014057"/>
            <a:ext cx="339724" cy="0"/>
          </a:xfrm>
          <a:prstGeom prst="line">
            <a:avLst/>
          </a:prstGeom>
          <a:ln w="3175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52"/>
          <p:cNvSpPr txBox="1">
            <a:spLocks noChangeArrowheads="1"/>
          </p:cNvSpPr>
          <p:nvPr/>
        </p:nvSpPr>
        <p:spPr bwMode="auto">
          <a:xfrm rot="16200000">
            <a:off x="-1740209" y="3851777"/>
            <a:ext cx="4064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Calculated LDL-C, LS mean (SE), mg/</a:t>
            </a:r>
            <a:r>
              <a:rPr lang="en-GB" sz="16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Lucida Grande"/>
              </a:rPr>
              <a:t>dL</a:t>
            </a:r>
            <a:endParaRPr lang="en-GB" sz="1600" b="1" dirty="0" smtClean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700" y="1124680"/>
            <a:ext cx="8892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FFFFFF"/>
                </a:solidFill>
                <a:ea typeface="MS PGothic"/>
              </a:rPr>
              <a:t>Achieved LDL-C Over Time </a:t>
            </a:r>
            <a:br>
              <a:rPr lang="en-GB" altLang="en-US" sz="2000" b="1" dirty="0">
                <a:solidFill>
                  <a:srgbClr val="FFFFFF"/>
                </a:solidFill>
                <a:ea typeface="MS PGothic"/>
              </a:rPr>
            </a:br>
            <a:r>
              <a:rPr lang="en-GB" dirty="0">
                <a:solidFill>
                  <a:srgbClr val="FFFFFF"/>
                </a:solidFill>
                <a:ea typeface="MS PGothic"/>
              </a:rPr>
              <a:t>All patients on background of maximally tolerated statin ± other lipid-lowering therapy</a:t>
            </a:r>
            <a:r>
              <a:rPr lang="en-GB" altLang="en-US" b="1" dirty="0">
                <a:solidFill>
                  <a:srgbClr val="FFFFFF"/>
                </a:solidFill>
                <a:ea typeface="MS PGothic"/>
              </a:rPr>
              <a:t> </a:t>
            </a:r>
            <a:endParaRPr lang="en-GB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410" y="6525430"/>
            <a:ext cx="8274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Intent-to-treat (ITT) analysis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247955" y="2996940"/>
            <a:ext cx="0" cy="140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211949" y="3284980"/>
            <a:ext cx="12241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00"/>
                </a:solidFill>
                <a:ea typeface="MS PGothic"/>
              </a:rPr>
              <a:t>Difference </a:t>
            </a:r>
            <a:br>
              <a:rPr lang="en-GB" sz="1600" b="1" dirty="0">
                <a:solidFill>
                  <a:srgbClr val="FFFF00"/>
                </a:solidFill>
                <a:ea typeface="MS PGothic"/>
              </a:rPr>
            </a:br>
            <a:r>
              <a:rPr lang="en-GB" sz="1600" b="1" dirty="0">
                <a:solidFill>
                  <a:srgbClr val="FFFF00"/>
                </a:solidFill>
                <a:ea typeface="MS PGothic"/>
              </a:rPr>
              <a:t/>
            </a:r>
            <a:br>
              <a:rPr lang="en-GB" sz="1600" b="1" dirty="0">
                <a:solidFill>
                  <a:srgbClr val="FFFF00"/>
                </a:solidFill>
                <a:ea typeface="MS PGothic"/>
              </a:rPr>
            </a:br>
            <a:r>
              <a:rPr lang="en-GB" sz="1600" b="1" dirty="0">
                <a:solidFill>
                  <a:srgbClr val="FFFF00"/>
                </a:solidFill>
                <a:ea typeface="MS PGothic"/>
              </a:rPr>
              <a:t>−61.9%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42" y="5826826"/>
            <a:ext cx="5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ea typeface="MS PGothic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12186" y="5826826"/>
            <a:ext cx="5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ea typeface="MS PGothic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5644" y="5826826"/>
            <a:ext cx="5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ea typeface="MS PGothic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8340" y="5826826"/>
            <a:ext cx="5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ea typeface="MS PGothic"/>
              </a:rPr>
              <a:t>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2410" y="5826826"/>
            <a:ext cx="5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ea typeface="MS PGothic"/>
              </a:rPr>
              <a:t>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72098" y="5826826"/>
            <a:ext cx="5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ea typeface="MS PGothic"/>
              </a:rPr>
              <a:t>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27518" y="5826826"/>
            <a:ext cx="5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ea typeface="MS PGothic"/>
              </a:rPr>
              <a:t>36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8914" y="5826826"/>
            <a:ext cx="5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ea typeface="MS PGothic"/>
              </a:rPr>
              <a:t>52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7812450" y="2889120"/>
            <a:ext cx="0" cy="140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812449" y="3212970"/>
            <a:ext cx="12241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00"/>
                </a:solidFill>
                <a:ea typeface="MS PGothic"/>
              </a:rPr>
              <a:t>Difference </a:t>
            </a:r>
            <a:br>
              <a:rPr lang="en-GB" sz="1600" b="1" dirty="0">
                <a:solidFill>
                  <a:srgbClr val="FFFF00"/>
                </a:solidFill>
                <a:ea typeface="MS PGothic"/>
              </a:rPr>
            </a:br>
            <a:r>
              <a:rPr lang="en-GB" sz="1600" b="1" dirty="0">
                <a:solidFill>
                  <a:srgbClr val="FFFF00"/>
                </a:solidFill>
                <a:ea typeface="MS PGothic"/>
              </a:rPr>
              <a:t/>
            </a:r>
            <a:br>
              <a:rPr lang="en-GB" sz="1600" b="1" dirty="0">
                <a:solidFill>
                  <a:srgbClr val="FFFF00"/>
                </a:solidFill>
                <a:ea typeface="MS PGothic"/>
              </a:rPr>
            </a:br>
            <a:r>
              <a:rPr lang="en-GB" sz="1600" b="1" dirty="0">
                <a:solidFill>
                  <a:srgbClr val="FFFF00"/>
                </a:solidFill>
                <a:ea typeface="MS PGothic"/>
              </a:rPr>
              <a:t>−61.3%</a:t>
            </a:r>
          </a:p>
        </p:txBody>
      </p:sp>
    </p:spTree>
    <p:extLst>
      <p:ext uri="{BB962C8B-B14F-4D97-AF65-F5344CB8AC3E}">
        <p14:creationId xmlns:p14="http://schemas.microsoft.com/office/powerpoint/2010/main" val="14534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53" y="118531"/>
            <a:ext cx="9091318" cy="61806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t-EE" sz="2800" dirty="0" err="1" smtClean="0">
                <a:effectLst/>
              </a:rPr>
              <a:t>Glagov</a:t>
            </a:r>
            <a:r>
              <a:rPr lang="et-EE" sz="2800" dirty="0" smtClean="0">
                <a:effectLst/>
              </a:rPr>
              <a:t> </a:t>
            </a:r>
            <a:r>
              <a:rPr lang="et-EE" sz="2800" dirty="0" err="1" smtClean="0">
                <a:effectLst/>
              </a:rPr>
              <a:t>study</a:t>
            </a:r>
            <a:r>
              <a:rPr lang="et-EE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Primary Endpoint: Percent Atheroma Volume</a:t>
            </a:r>
            <a:endParaRPr lang="en-US" sz="2800" dirty="0">
              <a:effectLst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248363" y="888980"/>
          <a:ext cx="8323673" cy="491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004110" y="5716657"/>
            <a:ext cx="31522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Helvetica" charset="0"/>
              </a:rPr>
              <a:t>Statin</a:t>
            </a:r>
            <a:br>
              <a:rPr lang="en-US" sz="2400" dirty="0" smtClean="0">
                <a:solidFill>
                  <a:srgbClr val="FFFFFF"/>
                </a:solidFill>
                <a:latin typeface="Helvetica" charset="0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Helvetica" charset="0"/>
              </a:rPr>
              <a:t>monotherapy</a:t>
            </a:r>
            <a:endParaRPr lang="en-US" sz="2400" dirty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631271" y="5716657"/>
            <a:ext cx="2285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Helvetica" charset="0"/>
              </a:rPr>
              <a:t>Statin-evolocumab</a:t>
            </a:r>
            <a:endParaRPr lang="en-US" sz="2400" dirty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00019" y="2951148"/>
            <a:ext cx="1497205" cy="369332"/>
          </a:xfrm>
          <a:prstGeom prst="rect">
            <a:avLst/>
          </a:prstGeom>
          <a:solidFill>
            <a:srgbClr val="000090">
              <a:alpha val="5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en-US" sz="2400" dirty="0" smtClean="0">
                <a:solidFill>
                  <a:srgbClr val="FFFFFF"/>
                </a:solidFill>
                <a:latin typeface="Helvetica" charset="0"/>
              </a:rPr>
              <a:t> &lt; 0.0001</a:t>
            </a:r>
            <a:endParaRPr lang="en-US" sz="2400" dirty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814" y="1845719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Helvetica" charset="0"/>
              </a:rPr>
              <a:t> = NS</a:t>
            </a:r>
            <a:endParaRPr lang="en-US" sz="2000" dirty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9036" y="4961459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Helvetica" charset="0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Helvetica" charset="0"/>
              </a:rPr>
              <a:t> &lt;0.0001</a:t>
            </a:r>
            <a:endParaRPr lang="en-US" sz="2000" dirty="0">
              <a:solidFill>
                <a:srgbClr val="FFFF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686595"/>
            <a:ext cx="2786063" cy="560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4548188"/>
            <a:ext cx="305196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8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1"/>
          <a:ext cx="9144000" cy="694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292"/>
                <a:gridCol w="1496292"/>
                <a:gridCol w="2456121"/>
                <a:gridCol w="2603043"/>
                <a:gridCol w="1092252"/>
              </a:tblGrid>
              <a:tr h="5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Uuringu nimi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Uuringuravim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Patsiendid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Esmane tulemusnäitaja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Uuringu pikkus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</a:tr>
              <a:tr h="1273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FOURIER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Evolokumab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27 000 kardiovaskulaarhaigusega patsienti;  LDL-C ≥1,8 mmol/L , maksimaalne statiinravi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KV surm, MI, hospitaliseerimine ebastabiilse rinnaangiini tõttu, koronaarreveskularisatsioon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60 kuud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</a:tr>
              <a:tr h="1273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ODYSSEY OUTCOMES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Alirokumab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18 000 haiget, äge koronaarsündroom alla 1 aasta tagasi; LDL-C ≥1,8 mmol/L , maksimaalne statiinravi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KV surm, mittefataalne MI, hospitaliseerimine ebastabiilse rinnaangiini tõttu, ajuinsult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64 kuud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</a:tr>
              <a:tr h="178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SPIRE-1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Bococizumab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17 000 kõrge kardiovaskulaarse riskiga haiget,  primaarne või sekundaarne preventsioon; LDL-C ≥1,8 mmol/L , lipiidelangetav ravi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Aeg kardiovaskulaarse atakini (KV surm, </a:t>
                      </a:r>
                      <a:r>
                        <a:rPr lang="et-EE" sz="1600" dirty="0" smtClean="0">
                          <a:effectLst/>
                        </a:rPr>
                        <a:t>mitte-fataalne </a:t>
                      </a:r>
                      <a:r>
                        <a:rPr lang="et-EE" sz="1600" dirty="0">
                          <a:effectLst/>
                        </a:rPr>
                        <a:t>MI, mittefataalne ajuinsult hospitaliseerimine ebastabiilse rinnaangiini tõttu)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60 kuud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</a:tr>
              <a:tr h="178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SPIRE-2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Bococizumab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9 000 kõrge kardiovaskulaarse riskiga haiget</a:t>
                      </a:r>
                      <a:r>
                        <a:rPr lang="et-EE" sz="1600" dirty="0" smtClean="0">
                          <a:effectLst/>
                        </a:rPr>
                        <a:t>, </a:t>
                      </a:r>
                      <a:r>
                        <a:rPr lang="et-EE" sz="1600" dirty="0">
                          <a:effectLst/>
                        </a:rPr>
                        <a:t>LDL-C ≥2.58 mmol/L , lipiidelangetav ravi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Aeg kardiovaskulaarse atakini (KV surm, </a:t>
                      </a:r>
                      <a:r>
                        <a:rPr lang="et-EE" sz="1600" dirty="0" smtClean="0">
                          <a:effectLst/>
                        </a:rPr>
                        <a:t>mitte-fataalne </a:t>
                      </a:r>
                      <a:r>
                        <a:rPr lang="et-EE" sz="1600" dirty="0">
                          <a:effectLst/>
                        </a:rPr>
                        <a:t>MI, mittefataalne ajuinsult hospitaliseerimine ebastabiilse rinnaangiini tõttu)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60 kuud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91" marR="527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1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9876"/>
            <a:ext cx="7772400" cy="2888750"/>
          </a:xfrm>
        </p:spPr>
        <p:txBody>
          <a:bodyPr/>
          <a:lstStyle/>
          <a:p>
            <a:pPr algn="ctr" eaLnBrk="1" hangingPunct="1"/>
            <a:r>
              <a:rPr lang="en-US" b="1" dirty="0"/>
              <a:t>FOURIER</a:t>
            </a:r>
            <a:r>
              <a:rPr lang="en-US" dirty="0"/>
              <a:t/>
            </a:r>
            <a:br>
              <a:rPr lang="en-US" dirty="0"/>
            </a:br>
            <a:r>
              <a:rPr lang="en-US" sz="3600" u="sng" dirty="0"/>
              <a:t>F</a:t>
            </a:r>
            <a:r>
              <a:rPr lang="en-US" sz="3600" dirty="0"/>
              <a:t>urther cardiovascular </a:t>
            </a:r>
            <a:r>
              <a:rPr lang="en-US" sz="3600" u="sng" dirty="0" err="1"/>
              <a:t>OU</a:t>
            </a:r>
            <a:r>
              <a:rPr lang="en-US" sz="3600" dirty="0" err="1"/>
              <a:t>tcomes</a:t>
            </a:r>
            <a:r>
              <a:rPr lang="en-US" sz="3600" dirty="0"/>
              <a:t> </a:t>
            </a:r>
            <a:r>
              <a:rPr lang="en-US" sz="3600" u="sng" dirty="0"/>
              <a:t>R</a:t>
            </a:r>
            <a:r>
              <a:rPr lang="en-US" sz="3600" dirty="0"/>
              <a:t>esearch with PCSK9 </a:t>
            </a:r>
            <a:r>
              <a:rPr lang="en-US" sz="3600" u="sng" dirty="0"/>
              <a:t>I</a:t>
            </a:r>
            <a:r>
              <a:rPr lang="en-US" sz="3600" dirty="0"/>
              <a:t>nhibition in subjects with </a:t>
            </a:r>
            <a:r>
              <a:rPr lang="en-US" sz="3600" u="sng" dirty="0"/>
              <a:t>E</a:t>
            </a:r>
            <a:r>
              <a:rPr lang="en-US" sz="3600" dirty="0"/>
              <a:t>levated </a:t>
            </a:r>
            <a:r>
              <a:rPr lang="en-US" sz="3600" u="sng" dirty="0"/>
              <a:t>R</a:t>
            </a:r>
            <a:r>
              <a:rPr lang="en-US" sz="3600" dirty="0"/>
              <a:t>isk</a:t>
            </a:r>
            <a:endParaRPr lang="en-US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379580"/>
            <a:ext cx="7571117" cy="1104632"/>
          </a:xfrm>
        </p:spPr>
        <p:txBody>
          <a:bodyPr/>
          <a:lstStyle/>
          <a:p>
            <a:pPr algn="ctr" eaLnBrk="1" hangingPunct="1"/>
            <a:r>
              <a:rPr lang="en-US" sz="2000" dirty="0"/>
              <a:t>MS Sabatine, RP Giugliano, AC Keech, N Honarpour,</a:t>
            </a:r>
            <a:br>
              <a:rPr lang="en-US" sz="2000" dirty="0"/>
            </a:br>
            <a:r>
              <a:rPr lang="en-US" sz="2000" dirty="0"/>
              <a:t>SM Wasserman, PS Sever, and TR Pedersen,</a:t>
            </a:r>
            <a:br>
              <a:rPr lang="en-US" sz="2000" dirty="0"/>
            </a:br>
            <a:r>
              <a:rPr lang="en-US" sz="2000" dirty="0"/>
              <a:t>for the FOURIER Steering Committee &amp; Investigators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r>
              <a:rPr lang="en-US" sz="1800" i="1" dirty="0"/>
              <a:t>American College of Cardiology – 66</a:t>
            </a:r>
            <a:r>
              <a:rPr lang="en-US" sz="1800" i="1" baseline="30000" dirty="0"/>
              <a:t>th</a:t>
            </a:r>
            <a:r>
              <a:rPr lang="en-US" sz="1800" i="1" dirty="0"/>
              <a:t> Annual Scientific Session</a:t>
            </a:r>
          </a:p>
          <a:p>
            <a:pPr algn="ctr" eaLnBrk="1" hangingPunct="1"/>
            <a:r>
              <a:rPr lang="en-US" sz="1800" i="1" dirty="0"/>
              <a:t>Late-Breaking Clinical Trial</a:t>
            </a:r>
          </a:p>
          <a:p>
            <a:pPr algn="ctr" eaLnBrk="1" hangingPunct="1"/>
            <a:r>
              <a:rPr lang="en-US" sz="1800" i="1" dirty="0"/>
              <a:t>March 17, 2017</a:t>
            </a:r>
          </a:p>
        </p:txBody>
      </p:sp>
    </p:spTree>
    <p:extLst>
      <p:ext uri="{BB962C8B-B14F-4D97-AF65-F5344CB8AC3E}">
        <p14:creationId xmlns:p14="http://schemas.microsoft.com/office/powerpoint/2010/main" val="37039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765629" y="1442930"/>
          <a:ext cx="6976872" cy="515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LDL Cholesterol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68876" y="1475954"/>
            <a:ext cx="5622120" cy="3898416"/>
            <a:chOff x="3227396" y="1439379"/>
            <a:chExt cx="5622120" cy="3898416"/>
          </a:xfrm>
        </p:grpSpPr>
        <p:sp>
          <p:nvSpPr>
            <p:cNvPr id="38" name="Rectangle 37"/>
            <p:cNvSpPr/>
            <p:nvPr/>
          </p:nvSpPr>
          <p:spPr>
            <a:xfrm>
              <a:off x="3317953" y="4691464"/>
              <a:ext cx="4019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C00000"/>
                  </a:solidFill>
                  <a:ea typeface="Times New Roman" pitchFamily="18" charset="0"/>
                  <a:cs typeface="Times New Roman" pitchFamily="18" charset="0"/>
                </a:rPr>
                <a:t>Evolocumab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C00000"/>
                  </a:solidFill>
                  <a:cs typeface="Times New Roman" pitchFamily="18" charset="0"/>
                </a:rPr>
                <a:t>(median 30 mg/dl, IQR 19-46 mg/dl)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45340" y="1439379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70C0"/>
                  </a:solidFill>
                  <a:ea typeface="Times New Roman" pitchFamily="18" charset="0"/>
                  <a:cs typeface="Times New Roman" pitchFamily="18" charset="0"/>
                </a:rPr>
                <a:t>Placebo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27396" y="2116625"/>
              <a:ext cx="5622120" cy="2361548"/>
              <a:chOff x="3227396" y="2116625"/>
              <a:chExt cx="5622120" cy="2361548"/>
            </a:xfrm>
          </p:grpSpPr>
          <p:sp>
            <p:nvSpPr>
              <p:cNvPr id="35" name="Down Arrow 34"/>
              <p:cNvSpPr/>
              <p:nvPr/>
            </p:nvSpPr>
            <p:spPr>
              <a:xfrm>
                <a:off x="3227396" y="2116625"/>
                <a:ext cx="294198" cy="2361548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05773" y="2726048"/>
                <a:ext cx="5243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</a:rPr>
                  <a:t>59% mean reduction (95%CI 58-60), P&lt;0.00001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605773" y="3332543"/>
                <a:ext cx="4929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</a:rPr>
                  <a:t>Absolute reduction: 56 mg/dl (95%CI 55-57)</a:t>
                </a:r>
              </a:p>
            </p:txBody>
          </p:sp>
        </p:grpSp>
      </p:grp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2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 animBg="0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/>
          </p:cNvGraphicFramePr>
          <p:nvPr/>
        </p:nvGraphicFramePr>
        <p:xfrm>
          <a:off x="598018" y="13844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Primary Endpoint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12407" y="382643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Evolocumab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05451" y="235850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Placebo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459095" y="6171556"/>
            <a:ext cx="2600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Months from Randomization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 rot="-5400000">
            <a:off x="-1682410" y="3333724"/>
            <a:ext cx="44374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CV Death, MI, Stroke,</a:t>
            </a:r>
            <a:br>
              <a:rPr lang="en-US" sz="16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Hosp for UA, or </a:t>
            </a:r>
            <a:r>
              <a:rPr lang="en-US" sz="1600" b="1" dirty="0" err="1">
                <a:solidFill>
                  <a:srgbClr val="000000"/>
                </a:solidFill>
                <a:cs typeface="Arial" pitchFamily="34" charset="0"/>
              </a:rPr>
              <a:t>Cor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Arial" pitchFamily="34" charset="0"/>
              </a:rPr>
              <a:t>Revasc</a:t>
            </a: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972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6382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3129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7637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0096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255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501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36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60867" y="1619845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Hazard ratio 0.85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(95% CI, 0.79-0.92)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P&lt;0.0001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96688" y="222970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12.6%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96688" y="162796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14.6%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40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Chart bld="series" animBg="0"/>
        </p:bldSub>
      </p:bldGraphic>
      <p:bldP spid="38" grpId="0"/>
      <p:bldP spid="39" grpId="0"/>
      <p:bldP spid="25" grpId="0"/>
      <p:bldP spid="26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>
            <a:graphicFrameLocks noGrp="1"/>
          </p:cNvGraphicFramePr>
          <p:nvPr/>
        </p:nvGraphicFramePr>
        <p:xfrm>
          <a:off x="685800" y="13624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Key Secondary Endpoint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459095" y="6171556"/>
            <a:ext cx="2600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Months from Randomization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 rot="-5400000">
            <a:off x="-1626793" y="3471508"/>
            <a:ext cx="4326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CV Death, MI, or Stroke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5972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6382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0444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9582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02041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181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5427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36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60867" y="1619845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Hazard ratio 0.80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(95% CI, 0.73-0.88)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P&lt;0.00001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4605451" y="1330601"/>
            <a:ext cx="4217590" cy="2865162"/>
            <a:chOff x="4605451" y="1330601"/>
            <a:chExt cx="4217590" cy="2865162"/>
          </a:xfrm>
        </p:grpSpPr>
        <p:sp>
          <p:nvSpPr>
            <p:cNvPr id="38" name="Rectangle 37"/>
            <p:cNvSpPr/>
            <p:nvPr/>
          </p:nvSpPr>
          <p:spPr>
            <a:xfrm>
              <a:off x="5812407" y="3826431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C00000"/>
                  </a:solidFill>
                  <a:ea typeface="Times New Roman" pitchFamily="18" charset="0"/>
                  <a:cs typeface="Times New Roman" pitchFamily="18" charset="0"/>
                </a:rPr>
                <a:t>Evolocumab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05451" y="2358509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70C0"/>
                  </a:solidFill>
                  <a:ea typeface="Times New Roman" pitchFamily="18" charset="0"/>
                  <a:cs typeface="Times New Roman" pitchFamily="18" charset="0"/>
                </a:rPr>
                <a:t>Placebo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12590" y="2207757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C00000"/>
                  </a:solidFill>
                  <a:ea typeface="Times New Roman" pitchFamily="18" charset="0"/>
                  <a:cs typeface="Times New Roman" pitchFamily="18" charset="0"/>
                </a:rPr>
                <a:t>7.9%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12590" y="1330601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70C0"/>
                  </a:solidFill>
                  <a:ea typeface="Times New Roman" pitchFamily="18" charset="0"/>
                  <a:cs typeface="Times New Roman" pitchFamily="18" charset="0"/>
                </a:rPr>
                <a:t>9.9%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025010"/>
      </p:ext>
    </p:extLst>
  </p:cSld>
  <p:clrMapOvr>
    <a:masterClrMapping/>
  </p:clrMapOvr>
  <p:transition spd="med">
    <p:pull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963" y="593440"/>
            <a:ext cx="8345512" cy="2888750"/>
          </a:xfrm>
        </p:spPr>
        <p:txBody>
          <a:bodyPr/>
          <a:lstStyle/>
          <a:p>
            <a:pPr lvl="1" eaLnBrk="1" hangingPunct="1"/>
            <a:r>
              <a:rPr lang="en-US" sz="5400" dirty="0" smtClean="0">
                <a:solidFill>
                  <a:schemeClr val="tx2"/>
                </a:solidFill>
                <a:latin typeface="Arial" pitchFamily="34" charset="0"/>
              </a:rPr>
              <a:t>EBBINGHAUS: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Arial" pitchFamily="34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Arial" pitchFamily="34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</a:rPr>
              <a:t>- 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</a:rPr>
              <a:t>A Cognitive Study of Patients Enrolled in the FOURIER Trial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618736"/>
            <a:ext cx="7571117" cy="1104632"/>
          </a:xfrm>
        </p:spPr>
        <p:txBody>
          <a:bodyPr/>
          <a:lstStyle/>
          <a:p>
            <a:pPr algn="ctr" eaLnBrk="1" hangingPunct="1"/>
            <a:r>
              <a:rPr lang="en-US" sz="2000" dirty="0" smtClean="0">
                <a:latin typeface="Arial" pitchFamily="34" charset="0"/>
              </a:rPr>
              <a:t>RP Giugliano, F Mach, K Zavitz, AC Keech, TR Pedersen, </a:t>
            </a:r>
          </a:p>
          <a:p>
            <a:pPr algn="ctr" eaLnBrk="1" hangingPunct="1"/>
            <a:r>
              <a:rPr lang="en-US" sz="2000" dirty="0" smtClean="0">
                <a:latin typeface="Arial" pitchFamily="34" charset="0"/>
              </a:rPr>
              <a:t>MS Sabatine, P Sever, C Kurtz, N Honarpour, BR Ott,</a:t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2000" dirty="0" smtClean="0">
                <a:latin typeface="Arial" pitchFamily="34" charset="0"/>
              </a:rPr>
              <a:t>on behalf of the EBBINGHAUS Investigators</a:t>
            </a:r>
          </a:p>
          <a:p>
            <a:pPr algn="ctr" eaLnBrk="1" hangingPunct="1"/>
            <a:endParaRPr lang="en-US" sz="2000" dirty="0" smtClean="0">
              <a:latin typeface="Arial" pitchFamily="34" charset="0"/>
            </a:endParaRPr>
          </a:p>
          <a:p>
            <a:pPr algn="ctr" eaLnBrk="1" hangingPunct="1"/>
            <a:r>
              <a:rPr lang="en-US" sz="1800" i="1" dirty="0" smtClean="0">
                <a:latin typeface="Arial" pitchFamily="34" charset="0"/>
              </a:rPr>
              <a:t>American College of Cardiology – 66</a:t>
            </a:r>
            <a:r>
              <a:rPr lang="en-US" sz="1800" i="1" baseline="30000" dirty="0" smtClean="0">
                <a:latin typeface="Arial" pitchFamily="34" charset="0"/>
              </a:rPr>
              <a:t>th</a:t>
            </a:r>
            <a:r>
              <a:rPr lang="en-US" sz="1800" i="1" dirty="0" smtClean="0">
                <a:latin typeface="Arial" pitchFamily="34" charset="0"/>
              </a:rPr>
              <a:t> Annual Scientific Session</a:t>
            </a:r>
          </a:p>
          <a:p>
            <a:pPr algn="ctr" eaLnBrk="1" hangingPunct="1"/>
            <a:r>
              <a:rPr lang="en-US" sz="1800" i="1" dirty="0" smtClean="0">
                <a:latin typeface="Arial" pitchFamily="34" charset="0"/>
              </a:rPr>
              <a:t>Late-Breaking Clinical Trial</a:t>
            </a:r>
          </a:p>
          <a:p>
            <a:pPr algn="ctr" eaLnBrk="1" hangingPunct="1"/>
            <a:r>
              <a:rPr lang="en-US" sz="1800" i="1" dirty="0" smtClean="0">
                <a:latin typeface="Arial" pitchFamily="34" charset="0"/>
              </a:rPr>
              <a:t>March 18, 2017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978" y="226503"/>
            <a:ext cx="1812022" cy="7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4419600" y="3747958"/>
            <a:ext cx="4646613" cy="2732554"/>
            <a:chOff x="4419600" y="3973046"/>
            <a:chExt cx="4646613" cy="273255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781800" y="3973046"/>
              <a:ext cx="0" cy="1371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10200" y="5248870"/>
              <a:ext cx="3656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509647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96200" y="509647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610600" y="509647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38799" y="5401270"/>
              <a:ext cx="3427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-0.10	0.0	0.10	0.20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9600" y="5782270"/>
              <a:ext cx="464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pitchFamily="34" charset="0"/>
                </a:rPr>
                <a:t>	Treatment Difference in Z score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pitchFamily="34" charset="0"/>
                </a:rPr>
                <a:t>	(Placebo minus Evolocumab)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C00000"/>
                  </a:solidFill>
                  <a:cs typeface="Arial" pitchFamily="34" charset="0"/>
                </a:rPr>
                <a:t>   </a:t>
              </a:r>
              <a:r>
                <a:rPr lang="en-US" b="1" dirty="0" smtClean="0">
                  <a:solidFill>
                    <a:srgbClr val="990000"/>
                  </a:solidFill>
                  <a:cs typeface="Arial" pitchFamily="34" charset="0"/>
                </a:rPr>
                <a:t>Favors Evolocumab   </a:t>
              </a:r>
              <a:r>
                <a:rPr lang="en-US" b="1" dirty="0" smtClean="0">
                  <a:solidFill>
                    <a:srgbClr val="C00000"/>
                  </a:solidFill>
                  <a:cs typeface="Arial" pitchFamily="34" charset="0"/>
                </a:rPr>
                <a:t>	</a:t>
              </a:r>
              <a:r>
                <a:rPr lang="en-US" b="1" dirty="0" smtClean="0">
                  <a:solidFill>
                    <a:srgbClr val="0000FF"/>
                  </a:solidFill>
                  <a:cs typeface="Arial" pitchFamily="34" charset="0"/>
                </a:rPr>
                <a:t>Favors Placebo</a:t>
              </a:r>
              <a:endParaRPr lang="en-US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760640" y="-22225"/>
            <a:ext cx="734875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990000"/>
                </a:solidFill>
                <a:cs typeface="Arial" pitchFamily="34" charset="0"/>
              </a:rPr>
              <a:t>Primary Endpoint</a:t>
            </a:r>
            <a:br>
              <a:rPr lang="en-US" sz="3600" b="1" kern="0" dirty="0" smtClean="0">
                <a:solidFill>
                  <a:srgbClr val="990000"/>
                </a:solidFill>
                <a:cs typeface="Arial" pitchFamily="34" charset="0"/>
              </a:rPr>
            </a:br>
            <a:r>
              <a:rPr lang="en-US" sz="2800" b="1" kern="0" dirty="0" smtClean="0">
                <a:solidFill>
                  <a:srgbClr val="990000"/>
                </a:solidFill>
                <a:cs typeface="Arial" pitchFamily="34" charset="0"/>
              </a:rPr>
              <a:t>Spatial Working Memory Strategy Index</a:t>
            </a:r>
            <a:endParaRPr lang="en-US" sz="3600" b="1" kern="0" dirty="0">
              <a:solidFill>
                <a:srgbClr val="990000"/>
              </a:solidFill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19593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55"/>
          <p:cNvGrpSpPr/>
          <p:nvPr/>
        </p:nvGrpSpPr>
        <p:grpSpPr>
          <a:xfrm>
            <a:off x="5867400" y="4033182"/>
            <a:ext cx="2057400" cy="569987"/>
            <a:chOff x="5867400" y="4258270"/>
            <a:chExt cx="2057400" cy="569987"/>
          </a:xfrm>
        </p:grpSpPr>
        <p:sp>
          <p:nvSpPr>
            <p:cNvPr id="16" name="Rectangle 15"/>
            <p:cNvSpPr/>
            <p:nvPr/>
          </p:nvSpPr>
          <p:spPr>
            <a:xfrm>
              <a:off x="6705600" y="4258270"/>
              <a:ext cx="228600" cy="2286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324600" y="4372570"/>
              <a:ext cx="1024128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67400" y="4428147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6858000" y="2094785"/>
            <a:ext cx="1981200" cy="2987169"/>
            <a:chOff x="6858000" y="2319873"/>
            <a:chExt cx="1981200" cy="298716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534400" y="3243203"/>
              <a:ext cx="11723" cy="2063839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858000" y="2319873"/>
              <a:ext cx="19812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7030A0"/>
                  </a:solidFill>
                  <a:cs typeface="Arial" pitchFamily="34" charset="0"/>
                </a:rPr>
                <a:t>Non-inferiority boundary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7030A0"/>
                  </a:solidFill>
                  <a:cs typeface="Arial" pitchFamily="34" charset="0"/>
                </a:rPr>
                <a:t>	0.19</a:t>
              </a:r>
              <a:endParaRPr lang="en-US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295400" y="2594312"/>
            <a:ext cx="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594312"/>
            <a:ext cx="3048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05000" y="2594312"/>
            <a:ext cx="0" cy="381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2600" y="2594312"/>
            <a:ext cx="3048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67000" y="2670512"/>
            <a:ext cx="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2670512"/>
            <a:ext cx="3048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76600" y="2670512"/>
            <a:ext cx="0" cy="381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24200" y="2670512"/>
            <a:ext cx="3048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62400" y="4682192"/>
            <a:ext cx="0" cy="2743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10000" y="4682192"/>
            <a:ext cx="3048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72000" y="4682192"/>
            <a:ext cx="0" cy="27432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9600" y="4682192"/>
            <a:ext cx="3048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26977" y="3017257"/>
            <a:ext cx="353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2400" b="1" baseline="-25000" dirty="0" smtClean="0">
                <a:solidFill>
                  <a:srgbClr val="000000"/>
                </a:solidFill>
                <a:cs typeface="Arial" pitchFamily="34" charset="0"/>
              </a:rPr>
              <a:t>non-inferiority </a:t>
            </a:r>
            <a:r>
              <a:rPr lang="en-US" sz="2400" b="1" dirty="0" smtClean="0">
                <a:solidFill>
                  <a:srgbClr val="000000"/>
                </a:solidFill>
                <a:cs typeface="Arial" pitchFamily="34" charset="0"/>
              </a:rPr>
              <a:t>&lt;0.001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579471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Raw Scores</a:t>
            </a:r>
            <a:endParaRPr lang="en-US" sz="28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4166" y="402672"/>
            <a:ext cx="1379833" cy="60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6103620" y="6560820"/>
            <a:ext cx="30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P</a:t>
            </a:r>
            <a:r>
              <a:rPr lang="en-US" sz="1200" baseline="-25000" dirty="0" smtClean="0">
                <a:solidFill>
                  <a:srgbClr val="000000"/>
                </a:solidFill>
              </a:rPr>
              <a:t>NI</a:t>
            </a:r>
            <a:r>
              <a:rPr lang="en-US" sz="1200" dirty="0" smtClean="0">
                <a:solidFill>
                  <a:srgbClr val="000000"/>
                </a:solidFill>
              </a:rPr>
              <a:t> is from fixed estimate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34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z="2600" smtClean="0"/>
              <a:t>M</a:t>
            </a:r>
            <a:r>
              <a:rPr lang="en-GB" altLang="en-US" sz="2600" smtClean="0"/>
              <a:t>eta-analüüs statiinide terapeutilisest ekvivalentsusest: </a:t>
            </a:r>
            <a:r>
              <a:rPr lang="et-EE" altLang="en-US" sz="2600" smtClean="0"/>
              <a:t/>
            </a:r>
            <a:br>
              <a:rPr lang="et-EE" altLang="en-US" sz="2600" smtClean="0"/>
            </a:br>
            <a:r>
              <a:rPr lang="en-GB" altLang="en-US" sz="2300" smtClean="0"/>
              <a:t>LDL </a:t>
            </a:r>
            <a:r>
              <a:rPr lang="et-EE" altLang="en-US" sz="2300" smtClean="0"/>
              <a:t>taseme </a:t>
            </a:r>
            <a:r>
              <a:rPr lang="en-GB" altLang="en-US" sz="2300" smtClean="0"/>
              <a:t>vähenemine </a:t>
            </a:r>
            <a:r>
              <a:rPr lang="en-GB" altLang="en-US" sz="2300" i="1" smtClean="0"/>
              <a:t>vs </a:t>
            </a:r>
            <a:r>
              <a:rPr lang="en-GB" altLang="en-US" sz="2300" smtClean="0"/>
              <a:t>annused 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44675"/>
            <a:ext cx="7226300" cy="4464050"/>
          </a:xfrm>
        </p:spPr>
      </p:pic>
    </p:spTree>
    <p:extLst>
      <p:ext uri="{BB962C8B-B14F-4D97-AF65-F5344CB8AC3E}">
        <p14:creationId xmlns:p14="http://schemas.microsoft.com/office/powerpoint/2010/main" val="22657909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Arsti artikkel aprill 2017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94" y="1897956"/>
            <a:ext cx="8187804" cy="44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53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32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68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00" y="311151"/>
            <a:ext cx="7858179" cy="546100"/>
          </a:xfrm>
        </p:spPr>
        <p:txBody>
          <a:bodyPr>
            <a:normAutofit fontScale="90000"/>
          </a:bodyPr>
          <a:lstStyle/>
          <a:p>
            <a:r>
              <a:rPr lang="en-GB" sz="1800" b="0" dirty="0">
                <a:latin typeface="Verdana" pitchFamily="34" charset="0"/>
                <a:cs typeface="Verdana Italic"/>
              </a:rPr>
              <a:t>Disability-adjusted life years (DALYs) due to ischemic heart disease </a:t>
            </a:r>
            <a:br>
              <a:rPr lang="en-GB" sz="1800" b="0" dirty="0">
                <a:latin typeface="Verdana" pitchFamily="34" charset="0"/>
                <a:cs typeface="Verdana Italic"/>
              </a:rPr>
            </a:br>
            <a:r>
              <a:rPr lang="en-GB" sz="1800" b="0" dirty="0">
                <a:latin typeface="Verdana" pitchFamily="34" charset="0"/>
                <a:cs typeface="Verdana Italic"/>
              </a:rPr>
              <a:t>(per million </a:t>
            </a:r>
            <a:r>
              <a:rPr lang="en-GB" sz="1800" b="0" dirty="0" smtClean="0">
                <a:latin typeface="Verdana" pitchFamily="34" charset="0"/>
                <a:cs typeface="Verdana Italic"/>
              </a:rPr>
              <a:t>people), 2015</a:t>
            </a:r>
            <a:endParaRPr lang="en-GB" sz="1800" b="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0232" y="6288000"/>
            <a:ext cx="6215106" cy="365125"/>
          </a:xfrm>
        </p:spPr>
        <p:txBody>
          <a:bodyPr/>
          <a:lstStyle/>
          <a:p>
            <a:r>
              <a:rPr lang="en-GB" sz="700" dirty="0">
                <a:solidFill>
                  <a:prstClr val="black"/>
                </a:solidFill>
              </a:rPr>
              <a:t>Source: Institute of Health Metrics and Evaluation (IHME)</a:t>
            </a:r>
            <a:r>
              <a:rPr lang="en-US" sz="700" dirty="0">
                <a:solidFill>
                  <a:prstClr val="black"/>
                </a:solidFill>
              </a:rPr>
              <a:t> (</a:t>
            </a:r>
            <a:r>
              <a:rPr lang="en-US" sz="700" u="sng" dirty="0">
                <a:solidFill>
                  <a:prstClr val="black"/>
                </a:solidFill>
                <a:hlinkClick r:id="rId2"/>
              </a:rPr>
              <a:t>http://ghdx.healthdata.org/gbd-results-tool</a:t>
            </a:r>
            <a:r>
              <a:rPr lang="en-US" sz="700" dirty="0">
                <a:solidFill>
                  <a:prstClr val="black"/>
                </a:solidFill>
              </a:rPr>
              <a:t>).</a:t>
            </a:r>
            <a:endParaRPr lang="fr-FR" sz="700" dirty="0">
              <a:solidFill>
                <a:prstClr val="black"/>
              </a:solidFill>
            </a:endParaRPr>
          </a:p>
        </p:txBody>
      </p:sp>
      <p:pic>
        <p:nvPicPr>
          <p:cNvPr id="11266" name="Picture 2" descr="D:\Local Users\paola_thellung\My Documents\ATLAS_Paola\NEW ATLAS\COMPARATIVE ANALYSIS\images and pdf\For Katija_02\0590001.png"/>
          <p:cNvPicPr>
            <a:picLocks noChangeAspect="1" noChangeArrowheads="1"/>
          </p:cNvPicPr>
          <p:nvPr/>
        </p:nvPicPr>
        <p:blipFill>
          <a:blip r:embed="rId3" cstate="print"/>
          <a:srcRect l="8048" t="6944" r="8731" b="48611"/>
          <a:stretch>
            <a:fillRect/>
          </a:stretch>
        </p:blipFill>
        <p:spPr bwMode="auto">
          <a:xfrm>
            <a:off x="539553" y="1129582"/>
            <a:ext cx="6497059" cy="49664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546829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prstClr val="black"/>
                </a:solidFill>
              </a:rPr>
              <a:t>Copyright © ESC </a:t>
            </a:r>
          </a:p>
        </p:txBody>
      </p:sp>
    </p:spTree>
    <p:extLst>
      <p:ext uri="{BB962C8B-B14F-4D97-AF65-F5344CB8AC3E}">
        <p14:creationId xmlns:p14="http://schemas.microsoft.com/office/powerpoint/2010/main" val="32911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-757238" y="1268413"/>
            <a:ext cx="8229601" cy="1152525"/>
          </a:xfrm>
        </p:spPr>
        <p:txBody>
          <a:bodyPr/>
          <a:lstStyle/>
          <a:p>
            <a:pPr eaLnBrk="1" hangingPunct="1">
              <a:defRPr/>
            </a:pPr>
            <a:r>
              <a:rPr lang="et-EE" altLang="et-EE" sz="5400" smtClean="0">
                <a:solidFill>
                  <a:srgbClr val="C00000"/>
                </a:solidFill>
              </a:rPr>
              <a:t>Tänan!</a:t>
            </a:r>
            <a:endParaRPr lang="en-US" altLang="et-EE" sz="5400" smtClean="0">
              <a:solidFill>
                <a:srgbClr val="C00000"/>
              </a:solidFill>
            </a:endParaRPr>
          </a:p>
        </p:txBody>
      </p:sp>
      <p:pic>
        <p:nvPicPr>
          <p:cNvPr id="34819" name="Content Placeholder 3" descr="imagesCA2DE1T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3538" y="2997200"/>
            <a:ext cx="3700462" cy="3698875"/>
          </a:xfrm>
        </p:spPr>
      </p:pic>
    </p:spTree>
    <p:extLst>
      <p:ext uri="{BB962C8B-B14F-4D97-AF65-F5344CB8AC3E}">
        <p14:creationId xmlns:p14="http://schemas.microsoft.com/office/powerpoint/2010/main" val="3352670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2093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344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988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819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5263"/>
            <a:ext cx="8890907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277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REGN White template-1">
  <a:themeElements>
    <a:clrScheme name="3_REGN White template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TIMI_Template_white">
  <a:themeElements>
    <a:clrScheme name="TIMI_Template_white 13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8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AAAA"/>
      </a:accent5>
      <a:accent6>
        <a:srgbClr val="2D2D8A"/>
      </a:accent6>
      <a:hlink>
        <a:srgbClr val="000099"/>
      </a:hlink>
      <a:folHlink>
        <a:srgbClr val="0000FF"/>
      </a:folHlink>
    </a:clrScheme>
    <a:fontScheme name="TIMI_Template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I_Templat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3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8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2D2D8A"/>
        </a:accent6>
        <a:hlink>
          <a:srgbClr val="0000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MI_Template_white">
  <a:themeElements>
    <a:clrScheme name="TIMI_Template_white 13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8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AAAA"/>
      </a:accent5>
      <a:accent6>
        <a:srgbClr val="2D2D8A"/>
      </a:accent6>
      <a:hlink>
        <a:srgbClr val="000099"/>
      </a:hlink>
      <a:folHlink>
        <a:srgbClr val="0000FF"/>
      </a:folHlink>
    </a:clrScheme>
    <a:fontScheme name="TIMI_Template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MI_Templat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3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8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2D2D8A"/>
        </a:accent6>
        <a:hlink>
          <a:srgbClr val="0000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EKS 2003 - 2005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FF00"/>
      </a:accent1>
      <a:accent2>
        <a:srgbClr val="FF33CC"/>
      </a:accent2>
      <a:accent3>
        <a:srgbClr val="AAAAFF"/>
      </a:accent3>
      <a:accent4>
        <a:srgbClr val="DADADA"/>
      </a:accent4>
      <a:accent5>
        <a:srgbClr val="FFFFAA"/>
      </a:accent5>
      <a:accent6>
        <a:srgbClr val="E72DB9"/>
      </a:accent6>
      <a:hlink>
        <a:srgbClr val="00FFCC"/>
      </a:hlink>
      <a:folHlink>
        <a:srgbClr val="C0C0C0"/>
      </a:folHlink>
    </a:clrScheme>
    <a:fontScheme name="EKS 2003 - 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443" tIns="46222" rIns="92443" bIns="46222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t-EE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443" tIns="46222" rIns="92443" bIns="46222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t-EE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KS 2003 - 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S 2003 - 20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Escardio_Mai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0066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KS 2003 - 2005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FF00"/>
      </a:accent1>
      <a:accent2>
        <a:srgbClr val="FF33CC"/>
      </a:accent2>
      <a:accent3>
        <a:srgbClr val="AAAAFF"/>
      </a:accent3>
      <a:accent4>
        <a:srgbClr val="DADADA"/>
      </a:accent4>
      <a:accent5>
        <a:srgbClr val="FFFFAA"/>
      </a:accent5>
      <a:accent6>
        <a:srgbClr val="E72DB9"/>
      </a:accent6>
      <a:hlink>
        <a:srgbClr val="00FFCC"/>
      </a:hlink>
      <a:folHlink>
        <a:srgbClr val="C0C0C0"/>
      </a:folHlink>
    </a:clrScheme>
    <a:fontScheme name="EKS 2003 - 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443" tIns="46222" rIns="92443" bIns="46222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t-EE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443" tIns="46222" rIns="92443" bIns="46222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t-EE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KS 2003 - 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S 2003 - 20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 2003 - 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1888</Words>
  <Application>Microsoft Office PowerPoint</Application>
  <PresentationFormat>On-screen Show (4:3)</PresentationFormat>
  <Paragraphs>400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55</vt:i4>
      </vt:variant>
    </vt:vector>
  </HeadingPairs>
  <TitlesOfParts>
    <vt:vector size="88" baseType="lpstr">
      <vt:lpstr>MS PGothic</vt:lpstr>
      <vt:lpstr>MS PGothic</vt:lpstr>
      <vt:lpstr>Arial</vt:lpstr>
      <vt:lpstr>Calibri</vt:lpstr>
      <vt:lpstr>Constantia</vt:lpstr>
      <vt:lpstr>Corbel</vt:lpstr>
      <vt:lpstr>Helvetica</vt:lpstr>
      <vt:lpstr>Lucida Grande</vt:lpstr>
      <vt:lpstr>Times</vt:lpstr>
      <vt:lpstr>Times New Roman</vt:lpstr>
      <vt:lpstr>Trebuchet MS</vt:lpstr>
      <vt:lpstr>Verdana</vt:lpstr>
      <vt:lpstr>Verdana Italic</vt:lpstr>
      <vt:lpstr>Wingdings</vt:lpstr>
      <vt:lpstr>Wingdings 2</vt:lpstr>
      <vt:lpstr>ヒラギノ角ゴ Pro W3</vt:lpstr>
      <vt:lpstr>1_Escardio_Main</vt:lpstr>
      <vt:lpstr>2_Escardio_Main</vt:lpstr>
      <vt:lpstr>3_Escardio_Main</vt:lpstr>
      <vt:lpstr>4_Escardio_Main</vt:lpstr>
      <vt:lpstr>5_Escardio_Main</vt:lpstr>
      <vt:lpstr>6_Escardio_Main</vt:lpstr>
      <vt:lpstr>7_Escardio_Main</vt:lpstr>
      <vt:lpstr>8_Escardio_Main</vt:lpstr>
      <vt:lpstr>EKS 2003 - 2005</vt:lpstr>
      <vt:lpstr>2_Office Theme</vt:lpstr>
      <vt:lpstr>Pixel</vt:lpstr>
      <vt:lpstr>4_REGN White template-1</vt:lpstr>
      <vt:lpstr>Blank Presentation</vt:lpstr>
      <vt:lpstr>3_TIMI_Template_white</vt:lpstr>
      <vt:lpstr>TIMI_Template_white</vt:lpstr>
      <vt:lpstr>2_EKS 2003 - 2005</vt:lpstr>
      <vt:lpstr>9_Escardio_Main</vt:lpstr>
      <vt:lpstr>Düslipideemia ravi tänapäev ning uued võimalused Eestis ja maailmas</vt:lpstr>
      <vt:lpstr>PowerPoint Presentation</vt:lpstr>
      <vt:lpstr>PowerPoint Presentation</vt:lpstr>
      <vt:lpstr>PowerPoint Presentation</vt:lpstr>
      <vt:lpstr>Meta-analüüs statiinide terapeutilisest ekvivalentsusest:  LDL taseme vähenemine vs annused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Kuidas on olukord Eestis?</vt:lpstr>
      <vt:lpstr>Prevalence of raised total cholesterol (≥ 5.0 mmol/L) (% population)</vt:lpstr>
      <vt:lpstr>Lipiidelangetavate ravimite kasutamine Eestis 2008-2016</vt:lpstr>
      <vt:lpstr>Lipiidelangetav ravi Eestis ja lähiriikides aastal 2015</vt:lpstr>
      <vt:lpstr>PowerPoint Presentation</vt:lpstr>
      <vt:lpstr>PowerPoint Presentation</vt:lpstr>
      <vt:lpstr>PowerPoint Presentation</vt:lpstr>
      <vt:lpstr>SVH suremus &lt; 65 aastastel Eesti elanikel  on langenud üle 50%</vt:lpstr>
      <vt:lpstr>CVD mortality per 100 000 inhabitants aged &lt;65 years in Nordic-Baltic countries</vt:lpstr>
      <vt:lpstr>Kas me kasutame statiine liiga palju?</vt:lpstr>
      <vt:lpstr>Statiinide kasutamine (OECD health statistics 2013) </vt:lpstr>
      <vt:lpstr>Kolesterool on imetajatel rakutegevuse jaoks hädavajalik aine. </vt:lpstr>
      <vt:lpstr>PowerPoint Presentation</vt:lpstr>
      <vt:lpstr>PowerPoint Presentation</vt:lpstr>
      <vt:lpstr>PowerPoint Presentation</vt:lpstr>
      <vt:lpstr>1. Statiinid vähendavad efektiivselt KV suremust 2. On ohutud (vähkasvajad, mittevaskulaarsed haigused)</vt:lpstr>
      <vt:lpstr>Statiinid langetavad oluliselt dementsuse riski mustanahalistel ameeriklastel</vt:lpstr>
      <vt:lpstr>Statiiniuuringud: väga madal LDL-kolesterool ei põhjusta lisakõrvaltoimeid</vt:lpstr>
      <vt:lpstr>Miks me ei usu madala LDLi kahjustavat toimet?</vt:lpstr>
      <vt:lpstr>Statiinide talumatus</vt:lpstr>
      <vt:lpstr>Statiintolerantsi liigid</vt:lpstr>
      <vt:lpstr>Statiinide talumatuse raskendajad/tekitajad</vt:lpstr>
      <vt:lpstr>PowerPoint Presentation</vt:lpstr>
      <vt:lpstr>PowerPoint Presentation</vt:lpstr>
      <vt:lpstr>Kas fibraatidel on endiselt kohta düslipideemia ravis?</vt:lpstr>
      <vt:lpstr>PowerPoint Presentation</vt:lpstr>
      <vt:lpstr>Revolutsioon ateroskleroosi ravis: PCSK9 inhibiitorid</vt:lpstr>
      <vt:lpstr>PCSK9 inhibitsioon suurendab LDL-retseptorite arvu ja funktsioonivõimet</vt:lpstr>
      <vt:lpstr>PowerPoint Presentation</vt:lpstr>
      <vt:lpstr>Alirocumab Maintained Consistent  LDL-C Reductions Over 52 Weeks</vt:lpstr>
      <vt:lpstr>Glagov study Primary Endpoint: Percent Atheroma Volume</vt:lpstr>
      <vt:lpstr>PowerPoint Presentation</vt:lpstr>
      <vt:lpstr>PowerPoint Presentation</vt:lpstr>
      <vt:lpstr>FOURIER Further cardiovascular OUtcomes Research with PCSK9 Inhibition in subjects with Elevated Risk</vt:lpstr>
      <vt:lpstr>LDL Cholesterol</vt:lpstr>
      <vt:lpstr>Primary Endpoint</vt:lpstr>
      <vt:lpstr>Key Secondary Endpoint</vt:lpstr>
      <vt:lpstr>EBBINGHAUS:  - A Cognitive Study of Patients Enrolled in the FOURIER Trial </vt:lpstr>
      <vt:lpstr>PowerPoint Presentation</vt:lpstr>
      <vt:lpstr>Eesti Arsti artikkel aprill 2017</vt:lpstr>
      <vt:lpstr>PowerPoint Presentation</vt:lpstr>
      <vt:lpstr>PowerPoint Presentation</vt:lpstr>
      <vt:lpstr>PowerPoint Presentation</vt:lpstr>
      <vt:lpstr>Disability-adjusted life years (DALYs) due to ischemic heart disease  (per million people), 2015</vt:lpstr>
      <vt:lpstr>Tänan!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Margus Viigimaa</cp:lastModifiedBy>
  <cp:revision>36</cp:revision>
  <cp:lastPrinted>2018-04-24T06:06:44Z</cp:lastPrinted>
  <dcterms:created xsi:type="dcterms:W3CDTF">2018-03-23T12:21:12Z</dcterms:created>
  <dcterms:modified xsi:type="dcterms:W3CDTF">2018-04-27T05:42:52Z</dcterms:modified>
</cp:coreProperties>
</file>